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9"/>
  </p:notesMasterIdLst>
  <p:sldIdLst>
    <p:sldId id="258" r:id="rId5"/>
    <p:sldId id="301" r:id="rId6"/>
    <p:sldId id="296" r:id="rId7"/>
    <p:sldId id="317" r:id="rId8"/>
    <p:sldId id="318" r:id="rId9"/>
    <p:sldId id="319" r:id="rId10"/>
    <p:sldId id="306" r:id="rId11"/>
    <p:sldId id="322" r:id="rId12"/>
    <p:sldId id="321" r:id="rId13"/>
    <p:sldId id="307" r:id="rId14"/>
    <p:sldId id="299" r:id="rId15"/>
    <p:sldId id="315" r:id="rId16"/>
    <p:sldId id="312" r:id="rId17"/>
    <p:sldId id="308" r:id="rId18"/>
    <p:sldId id="309" r:id="rId19"/>
    <p:sldId id="305" r:id="rId20"/>
    <p:sldId id="310" r:id="rId21"/>
    <p:sldId id="314" r:id="rId22"/>
    <p:sldId id="316" r:id="rId23"/>
    <p:sldId id="313" r:id="rId24"/>
    <p:sldId id="311" r:id="rId25"/>
    <p:sldId id="323" r:id="rId26"/>
    <p:sldId id="324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40ABB-530B-8C40-9692-E0C0FDDD01C1}" v="100" dt="2022-10-11T14:46:05.087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 autoAdjust="0"/>
  </p:normalViewPr>
  <p:slideViewPr>
    <p:cSldViewPr snapToGrid="0" showGuides="1">
      <p:cViewPr varScale="1">
        <p:scale>
          <a:sx n="128" d="100"/>
          <a:sy n="128" d="100"/>
        </p:scale>
        <p:origin x="456" y="176"/>
      </p:cViewPr>
      <p:guideLst/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Marco Decandia" userId="8633d4bf-4c4c-456e-b129-96a0985f700e" providerId="ADAL" clId="{CC540ABB-530B-8C40-9692-E0C0FDDD01C1}"/>
    <pc:docChg chg="undo custSel addSld delSld modSld sldOrd">
      <pc:chgData name="Nicola Marco Decandia" userId="8633d4bf-4c4c-456e-b129-96a0985f700e" providerId="ADAL" clId="{CC540ABB-530B-8C40-9692-E0C0FDDD01C1}" dt="2022-10-11T14:46:16.564" v="982" actId="478"/>
      <pc:docMkLst>
        <pc:docMk/>
      </pc:docMkLst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3616891196" sldId="261"/>
        </pc:sldMkLst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2487824505" sldId="264"/>
        </pc:sldMkLst>
      </pc:sldChg>
      <pc:sldChg chg="addSp delSp modSp mod">
        <pc:chgData name="Nicola Marco Decandia" userId="8633d4bf-4c4c-456e-b129-96a0985f700e" providerId="ADAL" clId="{CC540ABB-530B-8C40-9692-E0C0FDDD01C1}" dt="2022-10-11T12:47:47.970" v="977" actId="1037"/>
        <pc:sldMkLst>
          <pc:docMk/>
          <pc:sldMk cId="1447832784" sldId="296"/>
        </pc:sldMkLst>
        <pc:spChg chg="add del mod">
          <ac:chgData name="Nicola Marco Decandia" userId="8633d4bf-4c4c-456e-b129-96a0985f700e" providerId="ADAL" clId="{CC540ABB-530B-8C40-9692-E0C0FDDD01C1}" dt="2022-10-11T12:47:30.095" v="970" actId="478"/>
          <ac:spMkLst>
            <pc:docMk/>
            <pc:sldMk cId="1447832784" sldId="296"/>
            <ac:spMk id="2" creationId="{77B75208-6D45-64DE-90F9-F4C1832BEDB2}"/>
          </ac:spMkLst>
        </pc:spChg>
        <pc:spChg chg="add del mod">
          <ac:chgData name="Nicola Marco Decandia" userId="8633d4bf-4c4c-456e-b129-96a0985f700e" providerId="ADAL" clId="{CC540ABB-530B-8C40-9692-E0C0FDDD01C1}" dt="2022-10-11T12:47:31.601" v="971" actId="478"/>
          <ac:spMkLst>
            <pc:docMk/>
            <pc:sldMk cId="1447832784" sldId="296"/>
            <ac:spMk id="3" creationId="{D58CB3DB-5438-C0D0-5A9A-2F52166252FE}"/>
          </ac:spMkLst>
        </pc:spChg>
        <pc:spChg chg="add del mod">
          <ac:chgData name="Nicola Marco Decandia" userId="8633d4bf-4c4c-456e-b129-96a0985f700e" providerId="ADAL" clId="{CC540ABB-530B-8C40-9692-E0C0FDDD01C1}" dt="2022-10-11T12:47:32.316" v="972" actId="478"/>
          <ac:spMkLst>
            <pc:docMk/>
            <pc:sldMk cId="1447832784" sldId="296"/>
            <ac:spMk id="4" creationId="{859598DB-CDF1-F9BF-1CBB-7312B9D24123}"/>
          </ac:spMkLst>
        </pc:spChg>
        <pc:spChg chg="add del mod">
          <ac:chgData name="Nicola Marco Decandia" userId="8633d4bf-4c4c-456e-b129-96a0985f700e" providerId="ADAL" clId="{CC540ABB-530B-8C40-9692-E0C0FDDD01C1}" dt="2022-10-11T12:47:00.307" v="826" actId="478"/>
          <ac:spMkLst>
            <pc:docMk/>
            <pc:sldMk cId="1447832784" sldId="296"/>
            <ac:spMk id="5" creationId="{1719172D-C2CA-22FA-8D46-26CCA9717F0C}"/>
          </ac:spMkLst>
        </pc:spChg>
        <pc:spChg chg="add mod">
          <ac:chgData name="Nicola Marco Decandia" userId="8633d4bf-4c4c-456e-b129-96a0985f700e" providerId="ADAL" clId="{CC540ABB-530B-8C40-9692-E0C0FDDD01C1}" dt="2022-10-11T12:47:13.791" v="917" actId="1038"/>
          <ac:spMkLst>
            <pc:docMk/>
            <pc:sldMk cId="1447832784" sldId="296"/>
            <ac:spMk id="6" creationId="{E9C5BE92-6DC6-E3D8-CF30-841827C9939D}"/>
          </ac:spMkLst>
        </pc:spChg>
        <pc:spChg chg="add mod">
          <ac:chgData name="Nicola Marco Decandia" userId="8633d4bf-4c4c-456e-b129-96a0985f700e" providerId="ADAL" clId="{CC540ABB-530B-8C40-9692-E0C0FDDD01C1}" dt="2022-10-11T12:47:47.970" v="977" actId="1037"/>
          <ac:spMkLst>
            <pc:docMk/>
            <pc:sldMk cId="1447832784" sldId="296"/>
            <ac:spMk id="7" creationId="{4B17EB1A-F7A5-5466-E24A-478502FE63B3}"/>
          </ac:spMkLst>
        </pc:spChg>
        <pc:spChg chg="add mod">
          <ac:chgData name="Nicola Marco Decandia" userId="8633d4bf-4c4c-456e-b129-96a0985f700e" providerId="ADAL" clId="{CC540ABB-530B-8C40-9692-E0C0FDDD01C1}" dt="2022-10-11T12:47:39.494" v="974" actId="1076"/>
          <ac:spMkLst>
            <pc:docMk/>
            <pc:sldMk cId="1447832784" sldId="296"/>
            <ac:spMk id="8" creationId="{0D94BC5A-E503-46BA-D076-7284BDFF81DB}"/>
          </ac:spMkLst>
        </pc:spChg>
        <pc:spChg chg="add mod">
          <ac:chgData name="Nicola Marco Decandia" userId="8633d4bf-4c4c-456e-b129-96a0985f700e" providerId="ADAL" clId="{CC540ABB-530B-8C40-9692-E0C0FDDD01C1}" dt="2022-10-11T12:47:34.860" v="973" actId="1076"/>
          <ac:spMkLst>
            <pc:docMk/>
            <pc:sldMk cId="1447832784" sldId="296"/>
            <ac:spMk id="9" creationId="{A89E1A80-4571-73C3-E419-985102B63A76}"/>
          </ac:spMkLst>
        </pc:spChg>
        <pc:spChg chg="mod">
          <ac:chgData name="Nicola Marco Decandia" userId="8633d4bf-4c4c-456e-b129-96a0985f700e" providerId="ADAL" clId="{CC540ABB-530B-8C40-9692-E0C0FDDD01C1}" dt="2022-10-11T12:44:33.719" v="771" actId="12"/>
          <ac:spMkLst>
            <pc:docMk/>
            <pc:sldMk cId="1447832784" sldId="296"/>
            <ac:spMk id="10" creationId="{00000000-0000-0000-0000-000000000000}"/>
          </ac:spMkLst>
        </pc:spChg>
        <pc:spChg chg="add mod">
          <ac:chgData name="Nicola Marco Decandia" userId="8633d4bf-4c4c-456e-b129-96a0985f700e" providerId="ADAL" clId="{CC540ABB-530B-8C40-9692-E0C0FDDD01C1}" dt="2022-10-11T12:47:45.101" v="976" actId="1076"/>
          <ac:spMkLst>
            <pc:docMk/>
            <pc:sldMk cId="1447832784" sldId="296"/>
            <ac:spMk id="11" creationId="{C14BC2EE-24BB-246B-19C0-068A39B0E392}"/>
          </ac:spMkLst>
        </pc:spChg>
        <pc:spChg chg="del">
          <ac:chgData name="Nicola Marco Decandia" userId="8633d4bf-4c4c-456e-b129-96a0985f700e" providerId="ADAL" clId="{CC540ABB-530B-8C40-9692-E0C0FDDD01C1}" dt="2022-10-11T12:44:04.071" v="763" actId="478"/>
          <ac:spMkLst>
            <pc:docMk/>
            <pc:sldMk cId="1447832784" sldId="296"/>
            <ac:spMk id="15" creationId="{00000000-0000-0000-0000-000000000000}"/>
          </ac:spMkLst>
        </pc:spChg>
        <pc:spChg chg="del mod">
          <ac:chgData name="Nicola Marco Decandia" userId="8633d4bf-4c4c-456e-b129-96a0985f700e" providerId="ADAL" clId="{CC540ABB-530B-8C40-9692-E0C0FDDD01C1}" dt="2022-10-11T12:44:11.255" v="765" actId="478"/>
          <ac:spMkLst>
            <pc:docMk/>
            <pc:sldMk cId="1447832784" sldId="296"/>
            <ac:spMk id="16" creationId="{00000000-0000-0000-0000-000000000000}"/>
          </ac:spMkLst>
        </pc:spChg>
        <pc:spChg chg="del mod">
          <ac:chgData name="Nicola Marco Decandia" userId="8633d4bf-4c4c-456e-b129-96a0985f700e" providerId="ADAL" clId="{CC540ABB-530B-8C40-9692-E0C0FDDD01C1}" dt="2022-10-11T12:44:13.935" v="766" actId="478"/>
          <ac:spMkLst>
            <pc:docMk/>
            <pc:sldMk cId="1447832784" sldId="296"/>
            <ac:spMk id="17" creationId="{00000000-0000-0000-0000-000000000000}"/>
          </ac:spMkLst>
        </pc:spChg>
        <pc:spChg chg="del">
          <ac:chgData name="Nicola Marco Decandia" userId="8633d4bf-4c4c-456e-b129-96a0985f700e" providerId="ADAL" clId="{CC540ABB-530B-8C40-9692-E0C0FDDD01C1}" dt="2022-10-11T12:44:04.071" v="763" actId="478"/>
          <ac:spMkLst>
            <pc:docMk/>
            <pc:sldMk cId="1447832784" sldId="296"/>
            <ac:spMk id="18" creationId="{00000000-0000-0000-0000-000000000000}"/>
          </ac:spMkLst>
        </pc:spChg>
        <pc:spChg chg="del mod">
          <ac:chgData name="Nicola Marco Decandia" userId="8633d4bf-4c4c-456e-b129-96a0985f700e" providerId="ADAL" clId="{CC540ABB-530B-8C40-9692-E0C0FDDD01C1}" dt="2022-10-11T12:47:17.187" v="918" actId="478"/>
          <ac:spMkLst>
            <pc:docMk/>
            <pc:sldMk cId="1447832784" sldId="296"/>
            <ac:spMk id="20" creationId="{DFBA8F25-DB56-4B7A-B626-B17ED1576148}"/>
          </ac:spMkLst>
        </pc:spChg>
        <pc:spChg chg="del">
          <ac:chgData name="Nicola Marco Decandia" userId="8633d4bf-4c4c-456e-b129-96a0985f700e" providerId="ADAL" clId="{CC540ABB-530B-8C40-9692-E0C0FDDD01C1}" dt="2022-10-11T12:44:04.071" v="763" actId="478"/>
          <ac:spMkLst>
            <pc:docMk/>
            <pc:sldMk cId="1447832784" sldId="296"/>
            <ac:spMk id="22" creationId="{00000000-0000-0000-0000-000000000000}"/>
          </ac:spMkLst>
        </pc:spChg>
        <pc:spChg chg="del">
          <ac:chgData name="Nicola Marco Decandia" userId="8633d4bf-4c4c-456e-b129-96a0985f700e" providerId="ADAL" clId="{CC540ABB-530B-8C40-9692-E0C0FDDD01C1}" dt="2022-10-11T12:44:04.071" v="763" actId="478"/>
          <ac:spMkLst>
            <pc:docMk/>
            <pc:sldMk cId="1447832784" sldId="296"/>
            <ac:spMk id="23" creationId="{E9F83AA7-084A-4F1D-990B-7C235424CA53}"/>
          </ac:spMkLst>
        </pc:spChg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2659161157" sldId="297"/>
        </pc:sldMkLst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3797821089" sldId="298"/>
        </pc:sldMkLst>
      </pc:sldChg>
      <pc:sldChg chg="addSp modSp mod">
        <pc:chgData name="Nicola Marco Decandia" userId="8633d4bf-4c4c-456e-b129-96a0985f700e" providerId="ADAL" clId="{CC540ABB-530B-8C40-9692-E0C0FDDD01C1}" dt="2022-10-11T11:03:38.257" v="671" actId="14100"/>
        <pc:sldMkLst>
          <pc:docMk/>
          <pc:sldMk cId="4003618452" sldId="299"/>
        </pc:sldMkLst>
        <pc:picChg chg="add mod">
          <ac:chgData name="Nicola Marco Decandia" userId="8633d4bf-4c4c-456e-b129-96a0985f700e" providerId="ADAL" clId="{CC540ABB-530B-8C40-9692-E0C0FDDD01C1}" dt="2022-10-11T11:03:38.257" v="671" actId="14100"/>
          <ac:picMkLst>
            <pc:docMk/>
            <pc:sldMk cId="4003618452" sldId="299"/>
            <ac:picMk id="5" creationId="{3F00BA10-511E-F422-DF84-5EFDD0B7D0A7}"/>
          </ac:picMkLst>
        </pc:picChg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2374405716" sldId="300"/>
        </pc:sldMkLst>
      </pc:sldChg>
      <pc:sldChg chg="addSp delSp modSp mod">
        <pc:chgData name="Nicola Marco Decandia" userId="8633d4bf-4c4c-456e-b129-96a0985f700e" providerId="ADAL" clId="{CC540ABB-530B-8C40-9692-E0C0FDDD01C1}" dt="2022-10-11T09:28:47.161" v="615" actId="14826"/>
        <pc:sldMkLst>
          <pc:docMk/>
          <pc:sldMk cId="1516864319" sldId="301"/>
        </pc:sldMkLst>
        <pc:spChg chg="mod">
          <ac:chgData name="Nicola Marco Decandia" userId="8633d4bf-4c4c-456e-b129-96a0985f700e" providerId="ADAL" clId="{CC540ABB-530B-8C40-9692-E0C0FDDD01C1}" dt="2022-10-11T09:26:43.261" v="613" actId="20577"/>
          <ac:spMkLst>
            <pc:docMk/>
            <pc:sldMk cId="1516864319" sldId="301"/>
            <ac:spMk id="2" creationId="{6FC7FD81-1AE8-4AE9-8752-BDD3CEFE88AB}"/>
          </ac:spMkLst>
        </pc:spChg>
        <pc:spChg chg="del">
          <ac:chgData name="Nicola Marco Decandia" userId="8633d4bf-4c4c-456e-b129-96a0985f700e" providerId="ADAL" clId="{CC540ABB-530B-8C40-9692-E0C0FDDD01C1}" dt="2022-10-10T11:28:17.452" v="3" actId="931"/>
          <ac:spMkLst>
            <pc:docMk/>
            <pc:sldMk cId="1516864319" sldId="301"/>
            <ac:spMk id="5" creationId="{1D94EEC7-44E3-4E6D-8141-AFE0CC4A0DDF}"/>
          </ac:spMkLst>
        </pc:spChg>
        <pc:picChg chg="add mod modCrop">
          <ac:chgData name="Nicola Marco Decandia" userId="8633d4bf-4c4c-456e-b129-96a0985f700e" providerId="ADAL" clId="{CC540ABB-530B-8C40-9692-E0C0FDDD01C1}" dt="2022-10-11T09:28:47.161" v="615" actId="14826"/>
          <ac:picMkLst>
            <pc:docMk/>
            <pc:sldMk cId="1516864319" sldId="301"/>
            <ac:picMk id="7" creationId="{FAAD5239-8E9F-C001-11BD-28D1D26C1865}"/>
          </ac:picMkLst>
        </pc:picChg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3215779441" sldId="302"/>
        </pc:sldMkLst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4071036406" sldId="303"/>
        </pc:sldMkLst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569630559" sldId="304"/>
        </pc:sldMkLst>
      </pc:sldChg>
      <pc:sldChg chg="ord">
        <pc:chgData name="Nicola Marco Decandia" userId="8633d4bf-4c4c-456e-b129-96a0985f700e" providerId="ADAL" clId="{CC540ABB-530B-8C40-9692-E0C0FDDD01C1}" dt="2022-10-11T11:04:02.101" v="674" actId="20578"/>
        <pc:sldMkLst>
          <pc:docMk/>
          <pc:sldMk cId="386566052" sldId="305"/>
        </pc:sldMkLst>
      </pc:sldChg>
      <pc:sldChg chg="addSp delSp modSp mod">
        <pc:chgData name="Nicola Marco Decandia" userId="8633d4bf-4c4c-456e-b129-96a0985f700e" providerId="ADAL" clId="{CC540ABB-530B-8C40-9692-E0C0FDDD01C1}" dt="2022-10-11T10:53:14.822" v="642" actId="1076"/>
        <pc:sldMkLst>
          <pc:docMk/>
          <pc:sldMk cId="1709642514" sldId="306"/>
        </pc:sldMkLst>
        <pc:spChg chg="mod">
          <ac:chgData name="Nicola Marco Decandia" userId="8633d4bf-4c4c-456e-b129-96a0985f700e" providerId="ADAL" clId="{CC540ABB-530B-8C40-9692-E0C0FDDD01C1}" dt="2022-10-11T10:52:23.541" v="632" actId="20577"/>
          <ac:spMkLst>
            <pc:docMk/>
            <pc:sldMk cId="1709642514" sldId="306"/>
            <ac:spMk id="4" creationId="{2873FB4F-D903-4D7B-9892-1F21D438345D}"/>
          </ac:spMkLst>
        </pc:spChg>
        <pc:spChg chg="del">
          <ac:chgData name="Nicola Marco Decandia" userId="8633d4bf-4c4c-456e-b129-96a0985f700e" providerId="ADAL" clId="{CC540ABB-530B-8C40-9692-E0C0FDDD01C1}" dt="2022-10-11T10:50:47.909" v="620" actId="478"/>
          <ac:spMkLst>
            <pc:docMk/>
            <pc:sldMk cId="1709642514" sldId="306"/>
            <ac:spMk id="21" creationId="{9F3A3C5E-80FF-DCD8-FA07-3A41867C401F}"/>
          </ac:spMkLst>
        </pc:spChg>
        <pc:spChg chg="del">
          <ac:chgData name="Nicola Marco Decandia" userId="8633d4bf-4c4c-456e-b129-96a0985f700e" providerId="ADAL" clId="{CC540ABB-530B-8C40-9692-E0C0FDDD01C1}" dt="2022-10-11T10:50:47.909" v="620" actId="478"/>
          <ac:spMkLst>
            <pc:docMk/>
            <pc:sldMk cId="1709642514" sldId="306"/>
            <ac:spMk id="22" creationId="{6C034F9B-9561-DD22-C6EE-019CACE3B70D}"/>
          </ac:spMkLst>
        </pc:spChg>
        <pc:grpChg chg="del">
          <ac:chgData name="Nicola Marco Decandia" userId="8633d4bf-4c4c-456e-b129-96a0985f700e" providerId="ADAL" clId="{CC540ABB-530B-8C40-9692-E0C0FDDD01C1}" dt="2022-10-11T10:50:47.909" v="620" actId="478"/>
          <ac:grpSpMkLst>
            <pc:docMk/>
            <pc:sldMk cId="1709642514" sldId="306"/>
            <ac:grpSpMk id="12" creationId="{2A3AD695-9A97-803E-D19D-5976559204EB}"/>
          </ac:grpSpMkLst>
        </pc:grpChg>
        <pc:grpChg chg="del">
          <ac:chgData name="Nicola Marco Decandia" userId="8633d4bf-4c4c-456e-b129-96a0985f700e" providerId="ADAL" clId="{CC540ABB-530B-8C40-9692-E0C0FDDD01C1}" dt="2022-10-11T10:50:47.909" v="620" actId="478"/>
          <ac:grpSpMkLst>
            <pc:docMk/>
            <pc:sldMk cId="1709642514" sldId="306"/>
            <ac:grpSpMk id="13" creationId="{F67CD5D7-9866-43FC-3E5C-DCEA652FA5D2}"/>
          </ac:grpSpMkLst>
        </pc:grpChg>
        <pc:grpChg chg="del">
          <ac:chgData name="Nicola Marco Decandia" userId="8633d4bf-4c4c-456e-b129-96a0985f700e" providerId="ADAL" clId="{CC540ABB-530B-8C40-9692-E0C0FDDD01C1}" dt="2022-10-11T10:50:47.909" v="620" actId="478"/>
          <ac:grpSpMkLst>
            <pc:docMk/>
            <pc:sldMk cId="1709642514" sldId="306"/>
            <ac:grpSpMk id="14" creationId="{17860D5E-D21F-052E-00AB-AB5305F72BBC}"/>
          </ac:grpSpMkLst>
        </pc:grpChg>
        <pc:grpChg chg="del">
          <ac:chgData name="Nicola Marco Decandia" userId="8633d4bf-4c4c-456e-b129-96a0985f700e" providerId="ADAL" clId="{CC540ABB-530B-8C40-9692-E0C0FDDD01C1}" dt="2022-10-11T10:50:47.909" v="620" actId="478"/>
          <ac:grpSpMkLst>
            <pc:docMk/>
            <pc:sldMk cId="1709642514" sldId="306"/>
            <ac:grpSpMk id="17" creationId="{D4DA42D3-FBBA-B48F-641B-71D0351E057A}"/>
          </ac:grpSpMkLst>
        </pc:grpChg>
        <pc:picChg chg="del">
          <ac:chgData name="Nicola Marco Decandia" userId="8633d4bf-4c4c-456e-b129-96a0985f700e" providerId="ADAL" clId="{CC540ABB-530B-8C40-9692-E0C0FDDD01C1}" dt="2022-10-11T10:50:47.909" v="620" actId="478"/>
          <ac:picMkLst>
            <pc:docMk/>
            <pc:sldMk cId="1709642514" sldId="306"/>
            <ac:picMk id="2" creationId="{3BFC38FC-A8F8-6C79-0DC4-974E1D0DBFA3}"/>
          </ac:picMkLst>
        </pc:picChg>
        <pc:picChg chg="add del mod">
          <ac:chgData name="Nicola Marco Decandia" userId="8633d4bf-4c4c-456e-b129-96a0985f700e" providerId="ADAL" clId="{CC540ABB-530B-8C40-9692-E0C0FDDD01C1}" dt="2022-10-11T10:52:18.742" v="626" actId="478"/>
          <ac:picMkLst>
            <pc:docMk/>
            <pc:sldMk cId="1709642514" sldId="306"/>
            <ac:picMk id="8" creationId="{6FADC841-41C6-2713-7FC2-6EEBD2B18EC8}"/>
          </ac:picMkLst>
        </pc:picChg>
        <pc:picChg chg="add mod">
          <ac:chgData name="Nicola Marco Decandia" userId="8633d4bf-4c4c-456e-b129-96a0985f700e" providerId="ADAL" clId="{CC540ABB-530B-8C40-9692-E0C0FDDD01C1}" dt="2022-10-11T10:52:25.483" v="633" actId="1076"/>
          <ac:picMkLst>
            <pc:docMk/>
            <pc:sldMk cId="1709642514" sldId="306"/>
            <ac:picMk id="9" creationId="{78121F29-07D7-A109-5F1D-776CFDD33C33}"/>
          </ac:picMkLst>
        </pc:picChg>
        <pc:picChg chg="add mod">
          <ac:chgData name="Nicola Marco Decandia" userId="8633d4bf-4c4c-456e-b129-96a0985f700e" providerId="ADAL" clId="{CC540ABB-530B-8C40-9692-E0C0FDDD01C1}" dt="2022-10-11T10:53:14.822" v="642" actId="1076"/>
          <ac:picMkLst>
            <pc:docMk/>
            <pc:sldMk cId="1709642514" sldId="306"/>
            <ac:picMk id="10" creationId="{0D9F5FCF-D56D-080B-CF15-05C4BCAF5DB8}"/>
          </ac:picMkLst>
        </pc:picChg>
      </pc:sldChg>
      <pc:sldChg chg="addSp modSp">
        <pc:chgData name="Nicola Marco Decandia" userId="8633d4bf-4c4c-456e-b129-96a0985f700e" providerId="ADAL" clId="{CC540ABB-530B-8C40-9692-E0C0FDDD01C1}" dt="2022-10-11T10:53:23.850" v="645"/>
        <pc:sldMkLst>
          <pc:docMk/>
          <pc:sldMk cId="909937762" sldId="307"/>
        </pc:sldMkLst>
        <pc:picChg chg="add mod">
          <ac:chgData name="Nicola Marco Decandia" userId="8633d4bf-4c4c-456e-b129-96a0985f700e" providerId="ADAL" clId="{CC540ABB-530B-8C40-9692-E0C0FDDD01C1}" dt="2022-10-11T10:53:23.850" v="645"/>
          <ac:picMkLst>
            <pc:docMk/>
            <pc:sldMk cId="909937762" sldId="307"/>
            <ac:picMk id="2" creationId="{55D3A453-B678-8AD7-ED3A-44A8750E5AFB}"/>
          </ac:picMkLst>
        </pc:picChg>
      </pc:sldChg>
      <pc:sldChg chg="addSp modSp mod">
        <pc:chgData name="Nicola Marco Decandia" userId="8633d4bf-4c4c-456e-b129-96a0985f700e" providerId="ADAL" clId="{CC540ABB-530B-8C40-9692-E0C0FDDD01C1}" dt="2022-10-11T10:53:36.621" v="647" actId="1076"/>
        <pc:sldMkLst>
          <pc:docMk/>
          <pc:sldMk cId="2605678370" sldId="308"/>
        </pc:sldMkLst>
        <pc:picChg chg="add mod">
          <ac:chgData name="Nicola Marco Decandia" userId="8633d4bf-4c4c-456e-b129-96a0985f700e" providerId="ADAL" clId="{CC540ABB-530B-8C40-9692-E0C0FDDD01C1}" dt="2022-10-11T10:53:36.621" v="647" actId="1076"/>
          <ac:picMkLst>
            <pc:docMk/>
            <pc:sldMk cId="2605678370" sldId="308"/>
            <ac:picMk id="3" creationId="{C6B3C4D1-DF49-4C88-5ADF-4F1C9FF72E40}"/>
          </ac:picMkLst>
        </pc:picChg>
      </pc:sldChg>
      <pc:sldChg chg="addSp modSp">
        <pc:chgData name="Nicola Marco Decandia" userId="8633d4bf-4c4c-456e-b129-96a0985f700e" providerId="ADAL" clId="{CC540ABB-530B-8C40-9692-E0C0FDDD01C1}" dt="2022-10-11T10:53:40.394" v="648"/>
        <pc:sldMkLst>
          <pc:docMk/>
          <pc:sldMk cId="3408042601" sldId="309"/>
        </pc:sldMkLst>
        <pc:picChg chg="add mod">
          <ac:chgData name="Nicola Marco Decandia" userId="8633d4bf-4c4c-456e-b129-96a0985f700e" providerId="ADAL" clId="{CC540ABB-530B-8C40-9692-E0C0FDDD01C1}" dt="2022-10-11T10:53:40.394" v="648"/>
          <ac:picMkLst>
            <pc:docMk/>
            <pc:sldMk cId="3408042601" sldId="309"/>
            <ac:picMk id="2" creationId="{6355D30F-3B70-7037-75D3-C2A6BE91DD10}"/>
          </ac:picMkLst>
        </pc:picChg>
      </pc:sldChg>
      <pc:sldChg chg="addSp modSp mod">
        <pc:chgData name="Nicola Marco Decandia" userId="8633d4bf-4c4c-456e-b129-96a0985f700e" providerId="ADAL" clId="{CC540ABB-530B-8C40-9692-E0C0FDDD01C1}" dt="2022-10-11T11:03:46.395" v="673"/>
        <pc:sldMkLst>
          <pc:docMk/>
          <pc:sldMk cId="1018007926" sldId="310"/>
        </pc:sldMkLst>
        <pc:picChg chg="add mod">
          <ac:chgData name="Nicola Marco Decandia" userId="8633d4bf-4c4c-456e-b129-96a0985f700e" providerId="ADAL" clId="{CC540ABB-530B-8C40-9692-E0C0FDDD01C1}" dt="2022-10-11T11:03:45.942" v="672" actId="1076"/>
          <ac:picMkLst>
            <pc:docMk/>
            <pc:sldMk cId="1018007926" sldId="310"/>
            <ac:picMk id="2" creationId="{BF8F5197-CD0B-9932-1174-8B1424361CA0}"/>
          </ac:picMkLst>
        </pc:picChg>
        <pc:picChg chg="add mod">
          <ac:chgData name="Nicola Marco Decandia" userId="8633d4bf-4c4c-456e-b129-96a0985f700e" providerId="ADAL" clId="{CC540ABB-530B-8C40-9692-E0C0FDDD01C1}" dt="2022-10-11T11:03:46.395" v="673"/>
          <ac:picMkLst>
            <pc:docMk/>
            <pc:sldMk cId="1018007926" sldId="310"/>
            <ac:picMk id="3" creationId="{EBA83CAE-3EC6-CB64-A149-75CCBABE783F}"/>
          </ac:picMkLst>
        </pc:picChg>
      </pc:sldChg>
      <pc:sldChg chg="addSp modSp mod">
        <pc:chgData name="Nicola Marco Decandia" userId="8633d4bf-4c4c-456e-b129-96a0985f700e" providerId="ADAL" clId="{CC540ABB-530B-8C40-9692-E0C0FDDD01C1}" dt="2022-10-11T10:53:57.499" v="652" actId="1076"/>
        <pc:sldMkLst>
          <pc:docMk/>
          <pc:sldMk cId="803404966" sldId="311"/>
        </pc:sldMkLst>
        <pc:picChg chg="add mod">
          <ac:chgData name="Nicola Marco Decandia" userId="8633d4bf-4c4c-456e-b129-96a0985f700e" providerId="ADAL" clId="{CC540ABB-530B-8C40-9692-E0C0FDDD01C1}" dt="2022-10-11T10:53:57.499" v="652" actId="1076"/>
          <ac:picMkLst>
            <pc:docMk/>
            <pc:sldMk cId="803404966" sldId="311"/>
            <ac:picMk id="2" creationId="{F33D5F51-6C49-F6AE-3735-00B50A094EC9}"/>
          </ac:picMkLst>
        </pc:picChg>
      </pc:sldChg>
      <pc:sldChg chg="addSp modSp mod">
        <pc:chgData name="Nicola Marco Decandia" userId="8633d4bf-4c4c-456e-b129-96a0985f700e" providerId="ADAL" clId="{CC540ABB-530B-8C40-9692-E0C0FDDD01C1}" dt="2022-10-11T10:53:51.505" v="650" actId="1076"/>
        <pc:sldMkLst>
          <pc:docMk/>
          <pc:sldMk cId="1548978910" sldId="313"/>
        </pc:sldMkLst>
        <pc:picChg chg="add mod">
          <ac:chgData name="Nicola Marco Decandia" userId="8633d4bf-4c4c-456e-b129-96a0985f700e" providerId="ADAL" clId="{CC540ABB-530B-8C40-9692-E0C0FDDD01C1}" dt="2022-10-11T10:53:51.505" v="650" actId="1076"/>
          <ac:picMkLst>
            <pc:docMk/>
            <pc:sldMk cId="1548978910" sldId="313"/>
            <ac:picMk id="32" creationId="{BBBEB1F2-0291-79E0-BB95-BF14F340C698}"/>
          </ac:picMkLst>
        </pc:picChg>
      </pc:sldChg>
      <pc:sldChg chg="addSp delSp ord">
        <pc:chgData name="Nicola Marco Decandia" userId="8633d4bf-4c4c-456e-b129-96a0985f700e" providerId="ADAL" clId="{CC540ABB-530B-8C40-9692-E0C0FDDD01C1}" dt="2022-10-11T10:48:10.923" v="618" actId="20578"/>
        <pc:sldMkLst>
          <pc:docMk/>
          <pc:sldMk cId="1446878243" sldId="318"/>
        </pc:sldMkLst>
        <pc:picChg chg="add">
          <ac:chgData name="Nicola Marco Decandia" userId="8633d4bf-4c4c-456e-b129-96a0985f700e" providerId="ADAL" clId="{CC540ABB-530B-8C40-9692-E0C0FDDD01C1}" dt="2022-10-11T09:30:42.982" v="616"/>
          <ac:picMkLst>
            <pc:docMk/>
            <pc:sldMk cId="1446878243" sldId="318"/>
            <ac:picMk id="1026" creationId="{B3349A2B-28CB-08DF-B427-4EEBEB282AE0}"/>
          </ac:picMkLst>
        </pc:picChg>
        <pc:picChg chg="del">
          <ac:chgData name="Nicola Marco Decandia" userId="8633d4bf-4c4c-456e-b129-96a0985f700e" providerId="ADAL" clId="{CC540ABB-530B-8C40-9692-E0C0FDDD01C1}" dt="2022-10-11T09:30:45.123" v="617" actId="478"/>
          <ac:picMkLst>
            <pc:docMk/>
            <pc:sldMk cId="1446878243" sldId="318"/>
            <ac:picMk id="3074" creationId="{44EA97D2-D1F7-1DFD-5BA3-A76C5AE36EA9}"/>
          </ac:picMkLst>
        </pc:picChg>
      </pc:sldChg>
      <pc:sldChg chg="del">
        <pc:chgData name="Nicola Marco Decandia" userId="8633d4bf-4c4c-456e-b129-96a0985f700e" providerId="ADAL" clId="{CC540ABB-530B-8C40-9692-E0C0FDDD01C1}" dt="2022-10-11T12:48:19.457" v="978" actId="2696"/>
        <pc:sldMkLst>
          <pc:docMk/>
          <pc:sldMk cId="2306236083" sldId="320"/>
        </pc:sldMkLst>
      </pc:sldChg>
      <pc:sldChg chg="addSp modSp add">
        <pc:chgData name="Nicola Marco Decandia" userId="8633d4bf-4c4c-456e-b129-96a0985f700e" providerId="ADAL" clId="{CC540ABB-530B-8C40-9692-E0C0FDDD01C1}" dt="2022-10-11T10:53:20.373" v="644"/>
        <pc:sldMkLst>
          <pc:docMk/>
          <pc:sldMk cId="3284619228" sldId="321"/>
        </pc:sldMkLst>
        <pc:picChg chg="add mod">
          <ac:chgData name="Nicola Marco Decandia" userId="8633d4bf-4c4c-456e-b129-96a0985f700e" providerId="ADAL" clId="{CC540ABB-530B-8C40-9692-E0C0FDDD01C1}" dt="2022-10-11T10:53:20.373" v="644"/>
          <ac:picMkLst>
            <pc:docMk/>
            <pc:sldMk cId="3284619228" sldId="321"/>
            <ac:picMk id="8" creationId="{964FF9F0-6409-2500-AEEE-60168DA04EAE}"/>
          </ac:picMkLst>
        </pc:picChg>
      </pc:sldChg>
      <pc:sldChg chg="addSp delSp modSp add mod">
        <pc:chgData name="Nicola Marco Decandia" userId="8633d4bf-4c4c-456e-b129-96a0985f700e" providerId="ADAL" clId="{CC540ABB-530B-8C40-9692-E0C0FDDD01C1}" dt="2022-10-11T10:53:17.516" v="643"/>
        <pc:sldMkLst>
          <pc:docMk/>
          <pc:sldMk cId="541058628" sldId="322"/>
        </pc:sldMkLst>
        <pc:spChg chg="add del mod">
          <ac:chgData name="Nicola Marco Decandia" userId="8633d4bf-4c4c-456e-b129-96a0985f700e" providerId="ADAL" clId="{CC540ABB-530B-8C40-9692-E0C0FDDD01C1}" dt="2022-10-11T10:52:36.363" v="635" actId="478"/>
          <ac:spMkLst>
            <pc:docMk/>
            <pc:sldMk cId="541058628" sldId="322"/>
            <ac:spMk id="3" creationId="{E7A0F651-774D-2656-3811-124D13059D82}"/>
          </ac:spMkLst>
        </pc:spChg>
        <pc:spChg chg="del">
          <ac:chgData name="Nicola Marco Decandia" userId="8633d4bf-4c4c-456e-b129-96a0985f700e" providerId="ADAL" clId="{CC540ABB-530B-8C40-9692-E0C0FDDD01C1}" dt="2022-10-11T10:52:33.463" v="634" actId="478"/>
          <ac:spMkLst>
            <pc:docMk/>
            <pc:sldMk cId="541058628" sldId="322"/>
            <ac:spMk id="4" creationId="{2873FB4F-D903-4D7B-9892-1F21D438345D}"/>
          </ac:spMkLst>
        </pc:spChg>
        <pc:spChg chg="add mod">
          <ac:chgData name="Nicola Marco Decandia" userId="8633d4bf-4c4c-456e-b129-96a0985f700e" providerId="ADAL" clId="{CC540ABB-530B-8C40-9692-E0C0FDDD01C1}" dt="2022-10-11T10:52:39.013" v="638" actId="20577"/>
          <ac:spMkLst>
            <pc:docMk/>
            <pc:sldMk cId="541058628" sldId="322"/>
            <ac:spMk id="5" creationId="{40D80F99-0B5B-899B-A3AD-3666A09C830F}"/>
          </ac:spMkLst>
        </pc:spChg>
        <pc:picChg chg="add mod">
          <ac:chgData name="Nicola Marco Decandia" userId="8633d4bf-4c4c-456e-b129-96a0985f700e" providerId="ADAL" clId="{CC540ABB-530B-8C40-9692-E0C0FDDD01C1}" dt="2022-10-11T10:53:17.516" v="643"/>
          <ac:picMkLst>
            <pc:docMk/>
            <pc:sldMk cId="541058628" sldId="322"/>
            <ac:picMk id="6" creationId="{DB2CAA36-8BFF-C901-CE16-A8B3093189E8}"/>
          </ac:picMkLst>
        </pc:picChg>
        <pc:picChg chg="mod">
          <ac:chgData name="Nicola Marco Decandia" userId="8633d4bf-4c4c-456e-b129-96a0985f700e" providerId="ADAL" clId="{CC540ABB-530B-8C40-9692-E0C0FDDD01C1}" dt="2022-10-11T10:52:41.143" v="639" actId="1076"/>
          <ac:picMkLst>
            <pc:docMk/>
            <pc:sldMk cId="541058628" sldId="322"/>
            <ac:picMk id="8" creationId="{6FADC841-41C6-2713-7FC2-6EEBD2B18EC8}"/>
          </ac:picMkLst>
        </pc:picChg>
      </pc:sldChg>
      <pc:sldChg chg="addSp modSp add mod ord">
        <pc:chgData name="Nicola Marco Decandia" userId="8633d4bf-4c4c-456e-b129-96a0985f700e" providerId="ADAL" clId="{CC540ABB-530B-8C40-9692-E0C0FDDD01C1}" dt="2022-10-11T10:55:38.703" v="667" actId="688"/>
        <pc:sldMkLst>
          <pc:docMk/>
          <pc:sldMk cId="1891046611" sldId="323"/>
        </pc:sldMkLst>
        <pc:spChg chg="add mod">
          <ac:chgData name="Nicola Marco Decandia" userId="8633d4bf-4c4c-456e-b129-96a0985f700e" providerId="ADAL" clId="{CC540ABB-530B-8C40-9692-E0C0FDDD01C1}" dt="2022-10-11T10:55:38.703" v="667" actId="688"/>
          <ac:spMkLst>
            <pc:docMk/>
            <pc:sldMk cId="1891046611" sldId="323"/>
            <ac:spMk id="2" creationId="{65A75C37-4CFE-D687-FBDC-5D4CA9EB8C8B}"/>
          </ac:spMkLst>
        </pc:spChg>
      </pc:sldChg>
      <pc:sldChg chg="addSp delSp modSp add mod ord">
        <pc:chgData name="Nicola Marco Decandia" userId="8633d4bf-4c4c-456e-b129-96a0985f700e" providerId="ADAL" clId="{CC540ABB-530B-8C40-9692-E0C0FDDD01C1}" dt="2022-10-11T14:46:16.564" v="982" actId="478"/>
        <pc:sldMkLst>
          <pc:docMk/>
          <pc:sldMk cId="2911953680" sldId="324"/>
        </pc:sldMkLst>
        <pc:spChg chg="del">
          <ac:chgData name="Nicola Marco Decandia" userId="8633d4bf-4c4c-456e-b129-96a0985f700e" providerId="ADAL" clId="{CC540ABB-530B-8C40-9692-E0C0FDDD01C1}" dt="2022-10-11T14:46:13.297" v="981" actId="478"/>
          <ac:spMkLst>
            <pc:docMk/>
            <pc:sldMk cId="2911953680" sldId="324"/>
            <ac:spMk id="4" creationId="{2873FB4F-D903-4D7B-9892-1F21D438345D}"/>
          </ac:spMkLst>
        </pc:spChg>
        <pc:spChg chg="del">
          <ac:chgData name="Nicola Marco Decandia" userId="8633d4bf-4c4c-456e-b129-96a0985f700e" providerId="ADAL" clId="{CC540ABB-530B-8C40-9692-E0C0FDDD01C1}" dt="2022-10-11T14:46:13.297" v="981" actId="478"/>
          <ac:spMkLst>
            <pc:docMk/>
            <pc:sldMk cId="2911953680" sldId="324"/>
            <ac:spMk id="11" creationId="{01D65C01-5EC8-E3D6-05CA-91B23B6D5C8E}"/>
          </ac:spMkLst>
        </pc:spChg>
        <pc:spChg chg="del">
          <ac:chgData name="Nicola Marco Decandia" userId="8633d4bf-4c4c-456e-b129-96a0985f700e" providerId="ADAL" clId="{CC540ABB-530B-8C40-9692-E0C0FDDD01C1}" dt="2022-10-11T14:46:13.297" v="981" actId="478"/>
          <ac:spMkLst>
            <pc:docMk/>
            <pc:sldMk cId="2911953680" sldId="324"/>
            <ac:spMk id="12" creationId="{BC2F9916-491D-058A-2AF1-6167B805DEB0}"/>
          </ac:spMkLst>
        </pc:spChg>
        <pc:spChg chg="add del mod">
          <ac:chgData name="Nicola Marco Decandia" userId="8633d4bf-4c4c-456e-b129-96a0985f700e" providerId="ADAL" clId="{CC540ABB-530B-8C40-9692-E0C0FDDD01C1}" dt="2022-10-11T14:46:16.564" v="982" actId="478"/>
          <ac:spMkLst>
            <pc:docMk/>
            <pc:sldMk cId="2911953680" sldId="324"/>
            <ac:spMk id="18" creationId="{9A106B7A-FBB6-1076-27EE-7E576E9EEAAE}"/>
          </ac:spMkLst>
        </pc:spChg>
        <pc:grpChg chg="del">
          <ac:chgData name="Nicola Marco Decandia" userId="8633d4bf-4c4c-456e-b129-96a0985f700e" providerId="ADAL" clId="{CC540ABB-530B-8C40-9692-E0C0FDDD01C1}" dt="2022-10-11T14:46:13.297" v="981" actId="478"/>
          <ac:grpSpMkLst>
            <pc:docMk/>
            <pc:sldMk cId="2911953680" sldId="324"/>
            <ac:grpSpMk id="5" creationId="{05D92DAC-B0FD-B2CF-2D4A-E38D3D442CCF}"/>
          </ac:grpSpMkLst>
        </pc:grpChg>
        <pc:grpChg chg="del">
          <ac:chgData name="Nicola Marco Decandia" userId="8633d4bf-4c4c-456e-b129-96a0985f700e" providerId="ADAL" clId="{CC540ABB-530B-8C40-9692-E0C0FDDD01C1}" dt="2022-10-11T14:46:13.297" v="981" actId="478"/>
          <ac:grpSpMkLst>
            <pc:docMk/>
            <pc:sldMk cId="2911953680" sldId="324"/>
            <ac:grpSpMk id="8" creationId="{48210050-5C70-23C1-B74B-3FE60DF130FD}"/>
          </ac:grpSpMkLst>
        </pc:grpChg>
        <pc:grpChg chg="del">
          <ac:chgData name="Nicola Marco Decandia" userId="8633d4bf-4c4c-456e-b129-96a0985f700e" providerId="ADAL" clId="{CC540ABB-530B-8C40-9692-E0C0FDDD01C1}" dt="2022-10-11T14:46:13.297" v="981" actId="478"/>
          <ac:grpSpMkLst>
            <pc:docMk/>
            <pc:sldMk cId="2911953680" sldId="324"/>
            <ac:grpSpMk id="14" creationId="{16B2C092-51DF-CDE5-2542-04A1D580014A}"/>
          </ac:grpSpMkLst>
        </pc:grpChg>
        <pc:grpChg chg="del">
          <ac:chgData name="Nicola Marco Decandia" userId="8633d4bf-4c4c-456e-b129-96a0985f700e" providerId="ADAL" clId="{CC540ABB-530B-8C40-9692-E0C0FDDD01C1}" dt="2022-10-11T14:46:13.297" v="981" actId="478"/>
          <ac:grpSpMkLst>
            <pc:docMk/>
            <pc:sldMk cId="2911953680" sldId="324"/>
            <ac:grpSpMk id="20" creationId="{688B7CE8-25EE-58BA-3F39-91B54DC5A430}"/>
          </ac:grpSpMkLst>
        </pc:grpChg>
        <pc:picChg chg="del">
          <ac:chgData name="Nicola Marco Decandia" userId="8633d4bf-4c4c-456e-b129-96a0985f700e" providerId="ADAL" clId="{CC540ABB-530B-8C40-9692-E0C0FDDD01C1}" dt="2022-10-11T14:46:13.297" v="981" actId="478"/>
          <ac:picMkLst>
            <pc:docMk/>
            <pc:sldMk cId="2911953680" sldId="324"/>
            <ac:picMk id="2" creationId="{F33D5F51-6C49-F6AE-3735-00B50A094EC9}"/>
          </ac:picMkLst>
        </pc:picChg>
        <pc:picChg chg="del">
          <ac:chgData name="Nicola Marco Decandia" userId="8633d4bf-4c4c-456e-b129-96a0985f700e" providerId="ADAL" clId="{CC540ABB-530B-8C40-9692-E0C0FDDD01C1}" dt="2022-10-11T14:46:13.297" v="981" actId="478"/>
          <ac:picMkLst>
            <pc:docMk/>
            <pc:sldMk cId="2911953680" sldId="324"/>
            <ac:picMk id="3" creationId="{BD446F2B-AB81-B8BA-3F96-DE381B9AF282}"/>
          </ac:picMkLst>
        </pc:picChg>
        <pc:picChg chg="del">
          <ac:chgData name="Nicola Marco Decandia" userId="8633d4bf-4c4c-456e-b129-96a0985f700e" providerId="ADAL" clId="{CC540ABB-530B-8C40-9692-E0C0FDDD01C1}" dt="2022-10-11T14:46:13.297" v="981" actId="478"/>
          <ac:picMkLst>
            <pc:docMk/>
            <pc:sldMk cId="2911953680" sldId="324"/>
            <ac:picMk id="13" creationId="{6CF0661D-9DF9-EA9C-15BB-25F1654119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61B49C3-BBB5-4830-A9E2-A5DEEA844FCF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16F997C-DDB4-4673-A523-D27EB508E4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8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23C22C06-2DEA-4E3E-A30F-0E898F3D6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519937" y="777355"/>
            <a:ext cx="11292651" cy="4770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535526" y="2839514"/>
            <a:ext cx="4846320" cy="1800493"/>
          </a:xfrm>
        </p:spPr>
        <p:txBody>
          <a:bodyPr wrap="square" anchor="ctr" anchorCtr="0">
            <a:normAutofit/>
          </a:bodyPr>
          <a:lstStyle>
            <a:lvl1pPr algn="l">
              <a:defRPr sz="6500" b="0" cap="none" baseline="0">
                <a:ln w="19050">
                  <a:noFill/>
                  <a:miter lim="800000"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Primary Title, Arial 65pt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535526" y="1931338"/>
            <a:ext cx="1778372" cy="276999"/>
          </a:xfrm>
        </p:spPr>
        <p:txBody>
          <a:bodyPr wrap="none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cap="none" spc="0" baseline="0">
                <a:solidFill>
                  <a:schemeClr val="bg1"/>
                </a:solidFill>
              </a:defRPr>
            </a:lvl1pPr>
            <a:lvl2pPr marL="169862" indent="0">
              <a:buNone/>
              <a:defRPr cap="all" baseline="0">
                <a:solidFill>
                  <a:schemeClr val="bg1"/>
                </a:solidFill>
              </a:defRPr>
            </a:lvl2pPr>
            <a:lvl3pPr marL="339725" indent="0">
              <a:buNone/>
              <a:defRPr cap="all" baseline="0">
                <a:solidFill>
                  <a:schemeClr val="bg1"/>
                </a:solidFill>
              </a:defRPr>
            </a:lvl3pPr>
            <a:lvl4pPr marL="519113" indent="0">
              <a:buNone/>
              <a:defRPr cap="all" baseline="0">
                <a:solidFill>
                  <a:schemeClr val="bg1"/>
                </a:solidFill>
              </a:defRPr>
            </a:lvl4pPr>
            <a:lvl5pPr marL="687387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Month DD, YYYY</a:t>
            </a:r>
          </a:p>
        </p:txBody>
      </p:sp>
      <p:pic>
        <p:nvPicPr>
          <p:cNvPr id="17" name="Graphic 16" descr="VMware User Group logo.">
            <a:extLst>
              <a:ext uri="{FF2B5EF4-FFF2-40B4-BE49-F238E27FC236}">
                <a16:creationId xmlns:a16="http://schemas.microsoft.com/office/drawing/2014/main" id="{E365F02F-8D49-40C0-9669-FE13A0722E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8686387" y="5114885"/>
            <a:ext cx="2484121" cy="6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0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65" userDrawn="1">
          <p15:clr>
            <a:srgbClr val="FBAE40"/>
          </p15:clr>
        </p15:guide>
        <p15:guide id="2" pos="4020" userDrawn="1">
          <p15:clr>
            <a:srgbClr val="FBAE40"/>
          </p15:clr>
        </p15:guide>
        <p15:guide id="3" orient="horz" pos="139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7FBD66E-164E-45AB-B87B-D17193E66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gray">
          <a:xfrm>
            <a:off x="255580" y="258333"/>
            <a:ext cx="11680841" cy="575154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A30DA-4BA7-42C2-86C3-9A6DC6E03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48601" y="2540346"/>
            <a:ext cx="8494799" cy="20831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169862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2pPr>
            <a:lvl3pPr marL="339725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3pPr>
            <a:lvl4pPr marL="519113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4pPr>
            <a:lvl5pPr marL="687387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The impact layout can serve various purposes. If default text isn’t desired, delete placeholder and continue with design. Impact text, Arial 25pt, Regular – Impact text, Arial 25pt, Regular – Impact text, Arial 25pt, Regular – Impact text, Arial 25pt, Regular – Impact text, Arial 25pt, Regular.</a:t>
            </a:r>
          </a:p>
        </p:txBody>
      </p:sp>
    </p:spTree>
    <p:extLst>
      <p:ext uri="{BB962C8B-B14F-4D97-AF65-F5344CB8AC3E}">
        <p14:creationId xmlns:p14="http://schemas.microsoft.com/office/powerpoint/2010/main" val="3282956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7FBD66E-164E-45AB-B87B-D17193E66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gray">
          <a:xfrm>
            <a:off x="255580" y="258333"/>
            <a:ext cx="11680841" cy="575154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A30DA-4BA7-42C2-86C3-9A6DC6E03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48601" y="2540346"/>
            <a:ext cx="8494799" cy="20831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169862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2pPr>
            <a:lvl3pPr marL="339725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3pPr>
            <a:lvl4pPr marL="519113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4pPr>
            <a:lvl5pPr marL="687387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The impact layout can serve various purposes. If default text isn’t desired, delete placeholder and continue with design. Impact text, Arial 25pt, Regular – Impact text, Arial 25pt, Regular – Impact text, Arial 25pt, Regular – Impact text, Arial 25pt, Regular – Impact text, Arial 25pt, Regular.</a:t>
            </a:r>
          </a:p>
        </p:txBody>
      </p:sp>
    </p:spTree>
    <p:extLst>
      <p:ext uri="{BB962C8B-B14F-4D97-AF65-F5344CB8AC3E}">
        <p14:creationId xmlns:p14="http://schemas.microsoft.com/office/powerpoint/2010/main" val="4025368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48999C6-5EAD-436D-8671-53B585E10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18409" y="-2"/>
            <a:ext cx="11473592" cy="623398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944880" y="5793935"/>
            <a:ext cx="36271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baseline="0" dirty="0">
                <a:solidFill>
                  <a:schemeClr val="tx2"/>
                </a:solidFill>
              </a:rPr>
              <a:t>113 Seaboard Lane, Suite C-250, Franklin, TN 37067</a:t>
            </a:r>
          </a:p>
        </p:txBody>
      </p:sp>
      <p:pic>
        <p:nvPicPr>
          <p:cNvPr id="15" name="Graphic 14" descr="VMware User Group logo.">
            <a:extLst>
              <a:ext uri="{FF2B5EF4-FFF2-40B4-BE49-F238E27FC236}">
                <a16:creationId xmlns:a16="http://schemas.microsoft.com/office/drawing/2014/main" id="{2145963C-3A98-4513-82EE-AB49978210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944880" y="4754904"/>
            <a:ext cx="2645874" cy="6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15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ance 01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725864" y="377073"/>
            <a:ext cx="1032235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0000" b="1" dirty="0">
                <a:solidFill>
                  <a:schemeClr val="bg1"/>
                </a:solidFill>
              </a:rPr>
              <a:t>Layouts after this slide are Microsoft standards</a:t>
            </a: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725864" y="5665510"/>
            <a:ext cx="103223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4000" b="0" dirty="0">
                <a:solidFill>
                  <a:schemeClr val="bg1"/>
                </a:solidFill>
              </a:rPr>
              <a:t>Not intended for use.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725864" y="5471180"/>
            <a:ext cx="10322350" cy="0"/>
          </a:xfrm>
          <a:prstGeom prst="line">
            <a:avLst/>
          </a:prstGeom>
          <a:ln w="381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602528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60252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06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Slide Title, Arial 30pt Regular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203104" y="2054784"/>
            <a:ext cx="3942848" cy="2748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305016" y="1354631"/>
            <a:ext cx="936594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305016" y="4234356"/>
            <a:ext cx="936594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38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Slide Title, Arial 30pt Regular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1155700" y="1825625"/>
            <a:ext cx="4800600" cy="4143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72200" y="1825625"/>
            <a:ext cx="4800600" cy="4143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6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155700" y="1681163"/>
            <a:ext cx="4800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1155700" y="2505075"/>
            <a:ext cx="4800600" cy="34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72200" y="1681163"/>
            <a:ext cx="4800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172200" y="2505075"/>
            <a:ext cx="4800600" cy="346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Slide Title, Arial 30pt Regular</a:t>
            </a:r>
          </a:p>
        </p:txBody>
      </p:sp>
    </p:spTree>
    <p:extLst>
      <p:ext uri="{BB962C8B-B14F-4D97-AF65-F5344CB8AC3E}">
        <p14:creationId xmlns:p14="http://schemas.microsoft.com/office/powerpoint/2010/main" val="1940455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Slide Title, Arial 30pt Regular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2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6E401B-A1A4-4BCC-915A-8120E473D973}"/>
              </a:ext>
            </a:extLst>
          </p:cNvPr>
          <p:cNvSpPr/>
          <p:nvPr userDrawn="1"/>
        </p:nvSpPr>
        <p:spPr bwMode="gray">
          <a:xfrm flipH="1">
            <a:off x="274320" y="5912560"/>
            <a:ext cx="1634800" cy="69830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751125" y="3972239"/>
            <a:ext cx="4604263" cy="1384995"/>
          </a:xfrm>
        </p:spPr>
        <p:txBody>
          <a:bodyPr anchor="t" anchorCtr="0"/>
          <a:lstStyle>
            <a:lvl1pPr>
              <a:defRPr sz="5000" b="0" cap="none" spc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Title, Arial 50pt, Reg.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751125" y="3712887"/>
            <a:ext cx="693822" cy="0"/>
          </a:xfrm>
          <a:prstGeom prst="line">
            <a:avLst/>
          </a:prstGeom>
          <a:ln w="635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VMware User Group logo.">
            <a:extLst>
              <a:ext uri="{FF2B5EF4-FFF2-40B4-BE49-F238E27FC236}">
                <a16:creationId xmlns:a16="http://schemas.microsoft.com/office/drawing/2014/main" id="{F983A97B-DE5B-453A-B83D-2167B7F6C4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6751125" y="1984768"/>
            <a:ext cx="2312557" cy="61025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5F610C3-55C9-46FB-8F7A-B8B31CCDD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0" y="0"/>
            <a:ext cx="7137401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0A7C2B4-D532-42AD-98B7-0C807A8EB0B2}"/>
              </a:ext>
            </a:extLst>
          </p:cNvPr>
          <p:cNvSpPr/>
          <p:nvPr userDrawn="1"/>
        </p:nvSpPr>
        <p:spPr bwMode="gray">
          <a:xfrm>
            <a:off x="1909120" y="6320481"/>
            <a:ext cx="9978080" cy="1049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6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50" userDrawn="1">
          <p15:clr>
            <a:srgbClr val="FBAE40"/>
          </p15:clr>
        </p15:guide>
        <p15:guide id="2" pos="7153" userDrawn="1">
          <p15:clr>
            <a:srgbClr val="FBAE40"/>
          </p15:clr>
        </p15:guide>
        <p15:guide id="3" orient="horz" pos="249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2092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5178595" y="987425"/>
            <a:ext cx="6172200" cy="49815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920920" y="2057400"/>
            <a:ext cx="3932237" cy="3911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82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2092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178595" y="987425"/>
            <a:ext cx="6172200" cy="4981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920920" y="2057400"/>
            <a:ext cx="3932237" cy="3911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6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Slide Title, Arial 30pt Regular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6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8489368" y="365125"/>
            <a:ext cx="2628900" cy="5349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920168" y="365125"/>
            <a:ext cx="7416800" cy="5349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8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8" userDrawn="1">
          <p15:clr>
            <a:srgbClr val="FFC000"/>
          </p15:clr>
        </p15:guide>
        <p15:guide id="2" orient="horz" pos="3760" userDrawn="1">
          <p15:clr>
            <a:srgbClr val="FFC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ance 0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725864" y="735291"/>
            <a:ext cx="823902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0000" b="1" dirty="0">
                <a:solidFill>
                  <a:schemeClr val="accent5"/>
                </a:solidFill>
              </a:rPr>
              <a:t>DO NOT USE </a:t>
            </a:r>
            <a:r>
              <a:rPr lang="en-US" sz="10000" b="1" dirty="0">
                <a:solidFill>
                  <a:schemeClr val="bg1"/>
                </a:solidFill>
              </a:rPr>
              <a:t>layouts after this slide</a:t>
            </a:r>
          </a:p>
        </p:txBody>
      </p:sp>
    </p:spTree>
    <p:extLst>
      <p:ext uri="{BB962C8B-B14F-4D97-AF65-F5344CB8AC3E}">
        <p14:creationId xmlns:p14="http://schemas.microsoft.com/office/powerpoint/2010/main" val="109029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2AA4012-A4ED-48FF-8DE5-5BFCBAD5B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60639" y="0"/>
            <a:ext cx="12031362" cy="665862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C440D-3168-4E54-BC85-258996852673}"/>
              </a:ext>
            </a:extLst>
          </p:cNvPr>
          <p:cNvSpPr txBox="1"/>
          <p:nvPr userDrawn="1"/>
        </p:nvSpPr>
        <p:spPr bwMode="gray">
          <a:xfrm>
            <a:off x="9724767" y="420129"/>
            <a:ext cx="1816440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accent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0100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B16CDD-1AE6-4436-B105-25453ECEB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29279" y="706872"/>
            <a:ext cx="9144000" cy="415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Title, Arial 30pt Regular</a:t>
            </a:r>
          </a:p>
        </p:txBody>
      </p:sp>
    </p:spTree>
    <p:extLst>
      <p:ext uri="{BB962C8B-B14F-4D97-AF65-F5344CB8AC3E}">
        <p14:creationId xmlns:p14="http://schemas.microsoft.com/office/powerpoint/2010/main" val="17329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7" userDrawn="1">
          <p15:clr>
            <a:srgbClr val="FBAE40"/>
          </p15:clr>
        </p15:guide>
        <p15:guide id="2" orient="horz" pos="37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29279" y="399533"/>
            <a:ext cx="4572000" cy="22159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cap="all" spc="30" baseline="0">
                <a:solidFill>
                  <a:schemeClr val="tx2"/>
                </a:solidFill>
              </a:defRPr>
            </a:lvl1pPr>
            <a:lvl2pPr marL="169862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339725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3pPr>
            <a:lvl4pPr marL="519113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4pPr>
            <a:lvl5pPr marL="687387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Kicker (3-word limit)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B16CDD-1AE6-4436-B105-25453ECEB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29279" y="713050"/>
            <a:ext cx="9144000" cy="41549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/>
              <a:t>Slide Title, Arial 30pt Regular</a:t>
            </a:r>
          </a:p>
        </p:txBody>
      </p:sp>
    </p:spTree>
    <p:extLst>
      <p:ext uri="{BB962C8B-B14F-4D97-AF65-F5344CB8AC3E}">
        <p14:creationId xmlns:p14="http://schemas.microsoft.com/office/powerpoint/2010/main" val="269293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7" userDrawn="1">
          <p15:clr>
            <a:srgbClr val="FBAE40"/>
          </p15:clr>
        </p15:guide>
        <p15:guide id="2" orient="horz" pos="37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t>10/11/22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5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-for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49AE5D4-8AAB-4D15-855C-779DED752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60639" y="0"/>
            <a:ext cx="12031362" cy="6658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257290" y="1601648"/>
            <a:ext cx="6400800" cy="346249"/>
          </a:xfrm>
        </p:spPr>
        <p:txBody>
          <a:bodyPr/>
          <a:lstStyle>
            <a:lvl1pPr>
              <a:defRPr sz="2500" b="0" cap="none" spc="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Short Descriptor, Arial 25pt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257290" y="2125710"/>
            <a:ext cx="9677420" cy="2898776"/>
          </a:xfrm>
        </p:spPr>
        <p:txBody>
          <a:bodyPr numCol="2" spcCol="54864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tx1"/>
                </a:solidFill>
              </a:defRPr>
            </a:lvl1pPr>
            <a:lvl2pPr marL="169862" indent="0">
              <a:spcBef>
                <a:spcPts val="1200"/>
              </a:spcBef>
              <a:buNone/>
              <a:defRPr/>
            </a:lvl2pPr>
            <a:lvl3pPr marL="339725" indent="0">
              <a:spcBef>
                <a:spcPts val="1200"/>
              </a:spcBef>
              <a:buNone/>
              <a:defRPr/>
            </a:lvl3pPr>
            <a:lvl4pPr marL="519113" indent="0">
              <a:spcBef>
                <a:spcPts val="1200"/>
              </a:spcBef>
              <a:buNone/>
              <a:defRPr/>
            </a:lvl4pPr>
            <a:lvl5pPr marL="687387" indent="0">
              <a:spcBef>
                <a:spcPts val="1200"/>
              </a:spcBef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</a:t>
            </a:r>
            <a:br>
              <a:rPr lang="en-US" dirty="0"/>
            </a:b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</a:t>
            </a:r>
            <a:br>
              <a:rPr lang="en-US" dirty="0"/>
            </a:b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0" userDrawn="1">
          <p15:clr>
            <a:srgbClr val="FFC000"/>
          </p15:clr>
        </p15:guide>
        <p15:guide id="2" orient="horz" pos="3758" userDrawn="1">
          <p15:clr>
            <a:srgbClr val="FFC000"/>
          </p15:clr>
        </p15:guide>
        <p15:guide id="3" pos="6888" userDrawn="1">
          <p15:clr>
            <a:srgbClr val="FBAE40"/>
          </p15:clr>
        </p15:guide>
        <p15:guide id="4" orient="horz" pos="1232" userDrawn="1">
          <p15:clr>
            <a:srgbClr val="FBAE40"/>
          </p15:clr>
        </p15:guide>
        <p15:guide id="5" orient="horz" pos="13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-form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D4E32270-8022-4AD7-AE95-1AF54AE5C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55332" y="-1"/>
            <a:ext cx="3170492" cy="563362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3A979A-516F-43D2-9104-B7E32EA29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555924" y="1816444"/>
            <a:ext cx="1569308" cy="156930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819134" y="1496200"/>
            <a:ext cx="6116595" cy="4137421"/>
          </a:xfrm>
        </p:spPr>
        <p:txBody>
          <a:bodyPr numCol="1" spcCol="54864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tx1"/>
                </a:solidFill>
              </a:defRPr>
            </a:lvl1pPr>
            <a:lvl2pPr marL="169862" indent="0">
              <a:spcBef>
                <a:spcPts val="1200"/>
              </a:spcBef>
              <a:buNone/>
              <a:defRPr/>
            </a:lvl2pPr>
            <a:lvl3pPr marL="339725" indent="0">
              <a:spcBef>
                <a:spcPts val="1200"/>
              </a:spcBef>
              <a:buNone/>
              <a:defRPr/>
            </a:lvl3pPr>
            <a:lvl4pPr marL="519113" indent="0">
              <a:spcBef>
                <a:spcPts val="1200"/>
              </a:spcBef>
              <a:buNone/>
              <a:defRPr/>
            </a:lvl4pPr>
            <a:lvl5pPr marL="687387" indent="0">
              <a:spcBef>
                <a:spcPts val="1200"/>
              </a:spcBef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</a:t>
            </a:r>
            <a:br>
              <a:rPr lang="en-US" dirty="0"/>
            </a:b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Body text, Arial 13pt, Regular – Sample running text. </a:t>
            </a:r>
            <a:br>
              <a:rPr lang="en-US" dirty="0"/>
            </a:br>
            <a:r>
              <a:rPr lang="en-US" dirty="0"/>
              <a:t>Body text, Arial 13pt, Regular – Sample running text. Body text, Arial 13pt, Regular – Sample running text. Body text, Arial 13pt, Regular – Sample running text. Body text, Arial 13pt, Regular – Sample running text.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gray">
          <a:xfrm>
            <a:off x="1197578" y="3626708"/>
            <a:ext cx="2286000" cy="221599"/>
          </a:xfrm>
        </p:spPr>
        <p:txBody>
          <a:bodyPr wrap="none">
            <a:normAutofit/>
          </a:bodyPr>
          <a:lstStyle>
            <a:lvl1pPr algn="ctr">
              <a:defRPr sz="1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and lastNAME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97578" y="3859955"/>
            <a:ext cx="2286000" cy="18629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" b="1">
                <a:solidFill>
                  <a:schemeClr val="bg1"/>
                </a:solidFill>
              </a:defRPr>
            </a:lvl1pPr>
            <a:lvl2pPr marL="169862" indent="0" algn="r">
              <a:buNone/>
              <a:defRPr sz="1200" b="1">
                <a:solidFill>
                  <a:schemeClr val="accent3"/>
                </a:solidFill>
              </a:defRPr>
            </a:lvl2pPr>
            <a:lvl3pPr marL="339725" indent="0" algn="r">
              <a:buNone/>
              <a:defRPr sz="1200" b="1">
                <a:solidFill>
                  <a:schemeClr val="accent3"/>
                </a:solidFill>
              </a:defRPr>
            </a:lvl3pPr>
            <a:lvl4pPr marL="519113" indent="0" algn="r">
              <a:buNone/>
              <a:defRPr sz="1200" b="1">
                <a:solidFill>
                  <a:schemeClr val="accent3"/>
                </a:solidFill>
              </a:defRPr>
            </a:lvl4pPr>
            <a:lvl5pPr marL="687387" indent="0" algn="r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Insert Title</a:t>
            </a:r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5" hasCustomPrompt="1"/>
          </p:nvPr>
        </p:nvSpPr>
        <p:spPr bwMode="gray">
          <a:xfrm>
            <a:off x="1640300" y="1900820"/>
            <a:ext cx="1400556" cy="140055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968A9-1B72-4ED9-9EDA-6362349C6EAE}"/>
              </a:ext>
            </a:extLst>
          </p:cNvPr>
          <p:cNvSpPr txBox="1"/>
          <p:nvPr userDrawn="1"/>
        </p:nvSpPr>
        <p:spPr bwMode="gray">
          <a:xfrm>
            <a:off x="4780419" y="620756"/>
            <a:ext cx="1816440" cy="624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4000" dirty="0">
                <a:solidFill>
                  <a:schemeClr val="accent2"/>
                </a:solidFill>
              </a:rPr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3338485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2" userDrawn="1">
          <p15:clr>
            <a:srgbClr val="FFC000"/>
          </p15:clr>
        </p15:guide>
        <p15:guide id="2" orient="horz" pos="3758" userDrawn="1">
          <p15:clr>
            <a:srgbClr val="FFC000"/>
          </p15:clr>
        </p15:guide>
        <p15:guide id="3" pos="6888">
          <p15:clr>
            <a:srgbClr val="FBAE40"/>
          </p15:clr>
        </p15:guide>
        <p15:guide id="4" orient="horz" pos="9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7FBD66E-164E-45AB-B87B-D17193E66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255580" y="258333"/>
            <a:ext cx="11680841" cy="575154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7A30DA-4BA7-42C2-86C3-9A6DC6E031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848601" y="2540346"/>
            <a:ext cx="8494799" cy="20831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1pPr>
            <a:lvl2pPr marL="169862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2pPr>
            <a:lvl3pPr marL="339725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3pPr>
            <a:lvl4pPr marL="519113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4pPr>
            <a:lvl5pPr marL="687387" indent="0" algn="ctr">
              <a:spcBef>
                <a:spcPts val="0"/>
              </a:spcBef>
              <a:buNone/>
              <a:defRPr sz="2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The impact layout can serve various purposes. If default text isn’t desired, delete placeholder and continue with design. Impact text, Arial 25pt, Regular – Impact text, Arial 25pt, Regular – Impact text, Arial 25pt, Regular – Impact text, Arial 25pt, Regular – Impact text, Arial 25pt, Regular.</a:t>
            </a:r>
          </a:p>
        </p:txBody>
      </p:sp>
    </p:spTree>
    <p:extLst>
      <p:ext uri="{BB962C8B-B14F-4D97-AF65-F5344CB8AC3E}">
        <p14:creationId xmlns:p14="http://schemas.microsoft.com/office/powerpoint/2010/main" val="770625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29279" y="706872"/>
            <a:ext cx="9144000" cy="4154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78770" y="2276474"/>
            <a:ext cx="2529538" cy="2748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0" y="6931384"/>
            <a:ext cx="274320" cy="3077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8DD4701-379E-4D60-972F-CC1085113D96}" type="datetimeFigureOut">
              <a:rPr lang="en-US" smtClean="0"/>
              <a:pPr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81000" y="6931384"/>
            <a:ext cx="457200" cy="3077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44880" y="6931384"/>
            <a:ext cx="274320" cy="3077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>
              <a:defRPr sz="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0C69CB4-B6B5-4B46-BF5E-25AB0814D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10273977" y="6436797"/>
            <a:ext cx="15519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tx2"/>
                </a:solidFill>
              </a:rPr>
              <a:t>© 2021 VMUG.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 bwMode="gray">
          <a:xfrm>
            <a:off x="11585575" y="214516"/>
            <a:ext cx="3563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242C94E-D2BD-4B48-BEAE-D794229154EA}" type="slidenum">
              <a:rPr lang="en-US" sz="1200" smtClean="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ECA34-3A11-4E01-B393-826CBD9B2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1959429" y="6361485"/>
            <a:ext cx="9861096" cy="0"/>
          </a:xfrm>
          <a:prstGeom prst="line">
            <a:avLst/>
          </a:prstGeom>
          <a:ln w="19050" cap="rnd"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VMware User Group logo.">
            <a:extLst>
              <a:ext uri="{FF2B5EF4-FFF2-40B4-BE49-F238E27FC236}">
                <a16:creationId xmlns:a16="http://schemas.microsoft.com/office/drawing/2014/main" id="{DA98A7E2-8F7D-46F7-8E40-038D57728B38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 bwMode="gray">
          <a:xfrm>
            <a:off x="384969" y="6186050"/>
            <a:ext cx="1329612" cy="3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70" r:id="rId5"/>
    <p:sldLayoutId id="2147483680" r:id="rId6"/>
    <p:sldLayoutId id="2147483665" r:id="rId7"/>
    <p:sldLayoutId id="2147483668" r:id="rId8"/>
    <p:sldLayoutId id="2147483666" r:id="rId9"/>
    <p:sldLayoutId id="2147483671" r:id="rId10"/>
    <p:sldLayoutId id="2147483672" r:id="rId11"/>
    <p:sldLayoutId id="2147483667" r:id="rId12"/>
    <p:sldLayoutId id="2147483661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  <p:sldLayoutId id="2147483683" r:id="rId22"/>
    <p:sldLayoutId id="2147483684" r:id="rId23"/>
    <p:sldLayoutId id="214748366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none" spc="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39725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19113" indent="-179388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68275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7113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196975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376363" indent="-179388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225" indent="-169863" algn="l" defTabSz="914400" rtl="0" eaLnBrk="1" latinLnBrk="0" hangingPunct="1">
        <a:lnSpc>
          <a:spcPct val="11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1" userDrawn="1">
          <p15:clr>
            <a:srgbClr val="C35EA4"/>
          </p15:clr>
        </p15:guide>
        <p15:guide id="2" pos="74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42F106-4329-4501-82A4-97F1EB1AE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596" y="2528753"/>
            <a:ext cx="6224517" cy="1800493"/>
          </a:xfrm>
        </p:spPr>
        <p:txBody>
          <a:bodyPr>
            <a:normAutofit fontScale="90000"/>
          </a:bodyPr>
          <a:lstStyle/>
          <a:p>
            <a:r>
              <a:rPr lang="en-US" dirty="0"/>
              <a:t>Use a pipeline for deploy a Kubernetes Cluster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C7EB9-B632-4925-900F-D4EC55E44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0878" y="1362927"/>
            <a:ext cx="1615827" cy="276999"/>
          </a:xfrm>
        </p:spPr>
        <p:txBody>
          <a:bodyPr/>
          <a:lstStyle/>
          <a:p>
            <a:r>
              <a:rPr lang="en-US" dirty="0"/>
              <a:t>12 </a:t>
            </a:r>
            <a:r>
              <a:rPr lang="en-US" dirty="0" err="1"/>
              <a:t>ottobre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40654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create the namespace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23EB6-B94E-9DAC-DD83-3286F316C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58" y="3306634"/>
            <a:ext cx="5270500" cy="2197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0D73E5F-D851-D909-4406-4F253C51B058}"/>
              </a:ext>
            </a:extLst>
          </p:cNvPr>
          <p:cNvGrpSpPr/>
          <p:nvPr/>
        </p:nvGrpSpPr>
        <p:grpSpPr>
          <a:xfrm>
            <a:off x="1198763" y="1681871"/>
            <a:ext cx="416818" cy="430887"/>
            <a:chOff x="689715" y="2079766"/>
            <a:chExt cx="416818" cy="430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BDBE01E-634E-5107-6BC9-6AD887C1C9BB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6C5DD-584B-C1BC-AB45-F2A29AD9F351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A3D137-7006-939D-EFED-F5E2552360B5}"/>
              </a:ext>
            </a:extLst>
          </p:cNvPr>
          <p:cNvSpPr txBox="1"/>
          <p:nvPr/>
        </p:nvSpPr>
        <p:spPr bwMode="gray">
          <a:xfrm>
            <a:off x="1793473" y="1892018"/>
            <a:ext cx="4593245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Create a Namespace running a Cloud Assembly Template</a:t>
            </a:r>
            <a:endParaRPr lang="en-IT" sz="140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A909A9-E364-07DB-F148-24786D5BCD76}"/>
              </a:ext>
            </a:extLst>
          </p:cNvPr>
          <p:cNvGrpSpPr/>
          <p:nvPr/>
        </p:nvGrpSpPr>
        <p:grpSpPr>
          <a:xfrm>
            <a:off x="6118356" y="3700141"/>
            <a:ext cx="416818" cy="430887"/>
            <a:chOff x="689715" y="2079766"/>
            <a:chExt cx="416818" cy="4308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352866-A673-33AF-13CA-B6E03315BD30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1CC454-D3AE-69B0-43E5-607FE6A05D3E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D3A453-B678-8AD7-ED3A-44A8750E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4316627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3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0" y="1255400"/>
            <a:ext cx="6400800" cy="692497"/>
          </a:xfrm>
        </p:spPr>
        <p:txBody>
          <a:bodyPr/>
          <a:lstStyle/>
          <a:p>
            <a:r>
              <a:rPr lang="en-US" dirty="0"/>
              <a:t>Cloud Assembly</a:t>
            </a:r>
            <a:br>
              <a:rPr lang="en-US" dirty="0"/>
            </a:br>
            <a:r>
              <a:rPr lang="en-US" dirty="0"/>
              <a:t>Create Namespace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BE03D-231F-B9E4-6893-A8C269FF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4" y="481702"/>
            <a:ext cx="3858993" cy="5548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BA10-511E-F422-DF84-5EFDD0B7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20" y="4078083"/>
            <a:ext cx="1524518" cy="15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1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22" y="1521580"/>
            <a:ext cx="6400800" cy="346249"/>
          </a:xfrm>
        </p:spPr>
        <p:txBody>
          <a:bodyPr/>
          <a:lstStyle/>
          <a:p>
            <a:r>
              <a:rPr lang="en-US" dirty="0"/>
              <a:t>vCenter Namespace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93C7A-EFA6-49C2-FCBB-058B756E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92" y="1263698"/>
            <a:ext cx="6375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1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651142-70F9-4E22-83A5-368AED7A1A08}"/>
              </a:ext>
            </a:extLst>
          </p:cNvPr>
          <p:cNvGrpSpPr/>
          <p:nvPr/>
        </p:nvGrpSpPr>
        <p:grpSpPr bwMode="gray">
          <a:xfrm>
            <a:off x="7175243" y="1757946"/>
            <a:ext cx="1825301" cy="548460"/>
            <a:chOff x="5182623" y="1547881"/>
            <a:chExt cx="1825301" cy="54846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75D6F3-D219-446E-9FC3-62F9A45FFB2F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182623" y="1907128"/>
              <a:ext cx="340147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raphic 3">
              <a:extLst>
                <a:ext uri="{FF2B5EF4-FFF2-40B4-BE49-F238E27FC236}">
                  <a16:creationId xmlns:a16="http://schemas.microsoft.com/office/drawing/2014/main" id="{C8394C5D-ED90-458C-B390-9B145EE850FC}"/>
                </a:ext>
              </a:extLst>
            </p:cNvPr>
            <p:cNvSpPr/>
            <p:nvPr/>
          </p:nvSpPr>
          <p:spPr bwMode="gray">
            <a:xfrm>
              <a:off x="5754906" y="1547881"/>
              <a:ext cx="681140" cy="548460"/>
            </a:xfrm>
            <a:custGeom>
              <a:avLst/>
              <a:gdLst>
                <a:gd name="connsiteX0" fmla="*/ 401098 w 861441"/>
                <a:gd name="connsiteY0" fmla="*/ 534001 h 693640"/>
                <a:gd name="connsiteX1" fmla="*/ 349568 w 861441"/>
                <a:gd name="connsiteY1" fmla="*/ 645730 h 693640"/>
                <a:gd name="connsiteX2" fmla="*/ 228124 w 861441"/>
                <a:gd name="connsiteY2" fmla="*/ 693640 h 693640"/>
                <a:gd name="connsiteX3" fmla="*/ 59150 w 861441"/>
                <a:gd name="connsiteY3" fmla="*/ 620869 h 693640"/>
                <a:gd name="connsiteX4" fmla="*/ 0 w 861441"/>
                <a:gd name="connsiteY4" fmla="*/ 419320 h 693640"/>
                <a:gd name="connsiteX5" fmla="*/ 101537 w 861441"/>
                <a:gd name="connsiteY5" fmla="*/ 177957 h 693640"/>
                <a:gd name="connsiteX6" fmla="*/ 325755 w 861441"/>
                <a:gd name="connsiteY6" fmla="*/ 2697 h 693640"/>
                <a:gd name="connsiteX7" fmla="*/ 357759 w 861441"/>
                <a:gd name="connsiteY7" fmla="*/ 12317 h 693640"/>
                <a:gd name="connsiteX8" fmla="*/ 376523 w 861441"/>
                <a:gd name="connsiteY8" fmla="*/ 42511 h 693640"/>
                <a:gd name="connsiteX9" fmla="*/ 367094 w 861441"/>
                <a:gd name="connsiteY9" fmla="*/ 75849 h 693640"/>
                <a:gd name="connsiteX10" fmla="*/ 212693 w 861441"/>
                <a:gd name="connsiteY10" fmla="*/ 191959 h 693640"/>
                <a:gd name="connsiteX11" fmla="*/ 142494 w 861441"/>
                <a:gd name="connsiteY11" fmla="*/ 340168 h 693640"/>
                <a:gd name="connsiteX12" fmla="*/ 165926 w 861441"/>
                <a:gd name="connsiteY12" fmla="*/ 368457 h 693640"/>
                <a:gd name="connsiteX13" fmla="*/ 194596 w 861441"/>
                <a:gd name="connsiteY13" fmla="*/ 368457 h 693640"/>
                <a:gd name="connsiteX14" fmla="*/ 295751 w 861441"/>
                <a:gd name="connsiteY14" fmla="*/ 382459 h 693640"/>
                <a:gd name="connsiteX15" fmla="*/ 358807 w 861441"/>
                <a:gd name="connsiteY15" fmla="*/ 421416 h 693640"/>
                <a:gd name="connsiteX16" fmla="*/ 391382 w 861441"/>
                <a:gd name="connsiteY16" fmla="*/ 474280 h 693640"/>
                <a:gd name="connsiteX17" fmla="*/ 401098 w 861441"/>
                <a:gd name="connsiteY17" fmla="*/ 534001 h 693640"/>
                <a:gd name="connsiteX18" fmla="*/ 861441 w 861441"/>
                <a:gd name="connsiteY18" fmla="*/ 534001 h 693640"/>
                <a:gd name="connsiteX19" fmla="*/ 809911 w 861441"/>
                <a:gd name="connsiteY19" fmla="*/ 645730 h 693640"/>
                <a:gd name="connsiteX20" fmla="*/ 688467 w 861441"/>
                <a:gd name="connsiteY20" fmla="*/ 693640 h 693640"/>
                <a:gd name="connsiteX21" fmla="*/ 519494 w 861441"/>
                <a:gd name="connsiteY21" fmla="*/ 620869 h 693640"/>
                <a:gd name="connsiteX22" fmla="*/ 460439 w 861441"/>
                <a:gd name="connsiteY22" fmla="*/ 419416 h 693640"/>
                <a:gd name="connsiteX23" fmla="*/ 561975 w 861441"/>
                <a:gd name="connsiteY23" fmla="*/ 178052 h 693640"/>
                <a:gd name="connsiteX24" fmla="*/ 787432 w 861441"/>
                <a:gd name="connsiteY24" fmla="*/ 2221 h 693640"/>
                <a:gd name="connsiteX25" fmla="*/ 817721 w 861441"/>
                <a:gd name="connsiteY25" fmla="*/ 11365 h 693640"/>
                <a:gd name="connsiteX26" fmla="*/ 836200 w 861441"/>
                <a:gd name="connsiteY26" fmla="*/ 41273 h 693640"/>
                <a:gd name="connsiteX27" fmla="*/ 826199 w 861441"/>
                <a:gd name="connsiteY27" fmla="*/ 76611 h 693640"/>
                <a:gd name="connsiteX28" fmla="*/ 673322 w 861441"/>
                <a:gd name="connsiteY28" fmla="*/ 192054 h 693640"/>
                <a:gd name="connsiteX29" fmla="*/ 603123 w 861441"/>
                <a:gd name="connsiteY29" fmla="*/ 339406 h 693640"/>
                <a:gd name="connsiteX30" fmla="*/ 627221 w 861441"/>
                <a:gd name="connsiteY30" fmla="*/ 368552 h 693640"/>
                <a:gd name="connsiteX31" fmla="*/ 655225 w 861441"/>
                <a:gd name="connsiteY31" fmla="*/ 368552 h 693640"/>
                <a:gd name="connsiteX32" fmla="*/ 756285 w 861441"/>
                <a:gd name="connsiteY32" fmla="*/ 382554 h 693640"/>
                <a:gd name="connsiteX33" fmla="*/ 819531 w 861441"/>
                <a:gd name="connsiteY33" fmla="*/ 421511 h 693640"/>
                <a:gd name="connsiteX34" fmla="*/ 851916 w 861441"/>
                <a:gd name="connsiteY34" fmla="*/ 474375 h 693640"/>
                <a:gd name="connsiteX35" fmla="*/ 861441 w 861441"/>
                <a:gd name="connsiteY35" fmla="*/ 534001 h 693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1441" h="693640">
                  <a:moveTo>
                    <a:pt x="401098" y="534001"/>
                  </a:moveTo>
                  <a:cubicBezTo>
                    <a:pt x="401098" y="576578"/>
                    <a:pt x="383858" y="613821"/>
                    <a:pt x="349568" y="645730"/>
                  </a:cubicBezTo>
                  <a:cubicBezTo>
                    <a:pt x="315278" y="677638"/>
                    <a:pt x="274701" y="693640"/>
                    <a:pt x="228124" y="693640"/>
                  </a:cubicBezTo>
                  <a:cubicBezTo>
                    <a:pt x="154686" y="693640"/>
                    <a:pt x="98393" y="669352"/>
                    <a:pt x="59150" y="620869"/>
                  </a:cubicBezTo>
                  <a:cubicBezTo>
                    <a:pt x="19622" y="572292"/>
                    <a:pt x="0" y="505045"/>
                    <a:pt x="0" y="419320"/>
                  </a:cubicBezTo>
                  <a:cubicBezTo>
                    <a:pt x="0" y="339501"/>
                    <a:pt x="33814" y="259110"/>
                    <a:pt x="101537" y="177957"/>
                  </a:cubicBezTo>
                  <a:cubicBezTo>
                    <a:pt x="164402" y="102614"/>
                    <a:pt x="239173" y="44226"/>
                    <a:pt x="325755" y="2697"/>
                  </a:cubicBezTo>
                  <a:cubicBezTo>
                    <a:pt x="337185" y="-2828"/>
                    <a:pt x="351092" y="1554"/>
                    <a:pt x="357759" y="12317"/>
                  </a:cubicBezTo>
                  <a:lnTo>
                    <a:pt x="376523" y="42511"/>
                  </a:lnTo>
                  <a:cubicBezTo>
                    <a:pt x="383762" y="54227"/>
                    <a:pt x="379286" y="69372"/>
                    <a:pt x="367094" y="75849"/>
                  </a:cubicBezTo>
                  <a:cubicBezTo>
                    <a:pt x="302514" y="109758"/>
                    <a:pt x="251079" y="148525"/>
                    <a:pt x="212693" y="191959"/>
                  </a:cubicBezTo>
                  <a:cubicBezTo>
                    <a:pt x="176022" y="233678"/>
                    <a:pt x="152591" y="283113"/>
                    <a:pt x="142494" y="340168"/>
                  </a:cubicBezTo>
                  <a:cubicBezTo>
                    <a:pt x="139922" y="354836"/>
                    <a:pt x="150971" y="368457"/>
                    <a:pt x="165926" y="368457"/>
                  </a:cubicBezTo>
                  <a:lnTo>
                    <a:pt x="194596" y="368457"/>
                  </a:lnTo>
                  <a:cubicBezTo>
                    <a:pt x="236125" y="368457"/>
                    <a:pt x="269748" y="373124"/>
                    <a:pt x="295751" y="382459"/>
                  </a:cubicBezTo>
                  <a:cubicBezTo>
                    <a:pt x="321755" y="391793"/>
                    <a:pt x="342805" y="404842"/>
                    <a:pt x="358807" y="421416"/>
                  </a:cubicBezTo>
                  <a:cubicBezTo>
                    <a:pt x="374142" y="437418"/>
                    <a:pt x="385000" y="455039"/>
                    <a:pt x="391382" y="474280"/>
                  </a:cubicBezTo>
                  <a:cubicBezTo>
                    <a:pt x="397859" y="493425"/>
                    <a:pt x="401098" y="513332"/>
                    <a:pt x="401098" y="534001"/>
                  </a:cubicBezTo>
                  <a:close/>
                  <a:moveTo>
                    <a:pt x="861441" y="534001"/>
                  </a:moveTo>
                  <a:cubicBezTo>
                    <a:pt x="861441" y="576578"/>
                    <a:pt x="844201" y="613821"/>
                    <a:pt x="809911" y="645730"/>
                  </a:cubicBezTo>
                  <a:cubicBezTo>
                    <a:pt x="775621" y="677638"/>
                    <a:pt x="735044" y="693640"/>
                    <a:pt x="688467" y="693640"/>
                  </a:cubicBezTo>
                  <a:cubicBezTo>
                    <a:pt x="615220" y="693640"/>
                    <a:pt x="558832" y="669352"/>
                    <a:pt x="519494" y="620869"/>
                  </a:cubicBezTo>
                  <a:cubicBezTo>
                    <a:pt x="480250" y="572387"/>
                    <a:pt x="460439" y="505141"/>
                    <a:pt x="460439" y="419416"/>
                  </a:cubicBezTo>
                  <a:cubicBezTo>
                    <a:pt x="460439" y="339596"/>
                    <a:pt x="494252" y="259205"/>
                    <a:pt x="561975" y="178052"/>
                  </a:cubicBezTo>
                  <a:cubicBezTo>
                    <a:pt x="625031" y="102424"/>
                    <a:pt x="700278" y="43750"/>
                    <a:pt x="787432" y="2221"/>
                  </a:cubicBezTo>
                  <a:cubicBezTo>
                    <a:pt x="798290" y="-2923"/>
                    <a:pt x="811340" y="1173"/>
                    <a:pt x="817721" y="11365"/>
                  </a:cubicBezTo>
                  <a:lnTo>
                    <a:pt x="836200" y="41273"/>
                  </a:lnTo>
                  <a:cubicBezTo>
                    <a:pt x="843915" y="53656"/>
                    <a:pt x="839153" y="69753"/>
                    <a:pt x="826199" y="76611"/>
                  </a:cubicBezTo>
                  <a:cubicBezTo>
                    <a:pt x="762190" y="110329"/>
                    <a:pt x="711232" y="148810"/>
                    <a:pt x="673322" y="192054"/>
                  </a:cubicBezTo>
                  <a:cubicBezTo>
                    <a:pt x="636651" y="233583"/>
                    <a:pt x="613315" y="282732"/>
                    <a:pt x="603123" y="339406"/>
                  </a:cubicBezTo>
                  <a:cubicBezTo>
                    <a:pt x="600361" y="354550"/>
                    <a:pt x="611886" y="368552"/>
                    <a:pt x="627221" y="368552"/>
                  </a:cubicBezTo>
                  <a:lnTo>
                    <a:pt x="655225" y="368552"/>
                  </a:lnTo>
                  <a:cubicBezTo>
                    <a:pt x="696563" y="368552"/>
                    <a:pt x="730282" y="373219"/>
                    <a:pt x="756285" y="382554"/>
                  </a:cubicBezTo>
                  <a:cubicBezTo>
                    <a:pt x="782288" y="391888"/>
                    <a:pt x="803338" y="404938"/>
                    <a:pt x="819531" y="421511"/>
                  </a:cubicBezTo>
                  <a:cubicBezTo>
                    <a:pt x="834866" y="437513"/>
                    <a:pt x="845725" y="455134"/>
                    <a:pt x="851916" y="474375"/>
                  </a:cubicBezTo>
                  <a:cubicBezTo>
                    <a:pt x="858298" y="493425"/>
                    <a:pt x="861441" y="513332"/>
                    <a:pt x="861441" y="53400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4924625-637B-4BD1-ADC9-7494E8AB9A43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667777" y="1907128"/>
              <a:ext cx="340147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0AD2C3-BCEB-4503-93F3-313258A249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276335" y="2810625"/>
            <a:ext cx="5623119" cy="1659942"/>
          </a:xfrm>
        </p:spPr>
        <p:txBody>
          <a:bodyPr/>
          <a:lstStyle/>
          <a:p>
            <a:r>
              <a:rPr lang="en-US" dirty="0"/>
              <a:t>If you want to deploy TKGS cluster inside a custom namespace, you must have a Kubernetes Zone created, tagged and connected to the project.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F7DE4-793C-7E5C-9BFC-D558062B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8" y="777094"/>
            <a:ext cx="4294235" cy="45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3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Creation of Kubernetes Zone in </a:t>
            </a:r>
            <a:r>
              <a:rPr lang="en-US" dirty="0" err="1"/>
              <a:t>vRA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AEA3D-7443-0F3C-91DE-5408EEDD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" y="2778425"/>
            <a:ext cx="11767147" cy="3115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3C4D1-DF49-4C88-5ADF-4F1C9FF7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977" y="1122370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create the TKGS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8815F-3F42-73BA-F5FC-7B3C2410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059" y="2872107"/>
            <a:ext cx="7772400" cy="27943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55D30F-3B70-7037-75D3-C2A6BE91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4316627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4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290" y="1255400"/>
            <a:ext cx="6400800" cy="692497"/>
          </a:xfrm>
        </p:spPr>
        <p:txBody>
          <a:bodyPr/>
          <a:lstStyle/>
          <a:p>
            <a:r>
              <a:rPr lang="en-US" dirty="0"/>
              <a:t>Cloud Assembly</a:t>
            </a:r>
            <a:br>
              <a:rPr lang="en-US" dirty="0"/>
            </a:br>
            <a:r>
              <a:rPr lang="en-US" dirty="0"/>
              <a:t>Create Cluster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46952-4486-0344-393C-5549F8DE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5" y="691374"/>
            <a:ext cx="4830977" cy="52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79" y="706872"/>
            <a:ext cx="9144000" cy="415498"/>
          </a:xfrm>
        </p:spPr>
        <p:txBody>
          <a:bodyPr/>
          <a:lstStyle/>
          <a:p>
            <a:r>
              <a:rPr lang="en-US" dirty="0"/>
              <a:t>Cluster Plans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ACA05-6B58-303C-CF39-D549FED4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6571"/>
            <a:ext cx="7304903" cy="6054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8F5197-CD0B-9932-1174-8B142436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3" y="1715480"/>
            <a:ext cx="3597111" cy="21231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A83CAE-3EC6-CB64-A149-75CCBABE7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20" y="4078083"/>
            <a:ext cx="1524518" cy="15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7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79" y="706872"/>
            <a:ext cx="9144000" cy="415498"/>
          </a:xfrm>
        </p:spPr>
        <p:txBody>
          <a:bodyPr/>
          <a:lstStyle/>
          <a:p>
            <a:r>
              <a:rPr lang="en-US" dirty="0"/>
              <a:t>Kubernetes Zone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B1AE4-5722-7F5A-CD60-12D02FA0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78" y="1557430"/>
            <a:ext cx="11189427" cy="4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22" y="1521580"/>
            <a:ext cx="6400800" cy="346249"/>
          </a:xfrm>
        </p:spPr>
        <p:txBody>
          <a:bodyPr/>
          <a:lstStyle/>
          <a:p>
            <a:r>
              <a:rPr lang="en-US" dirty="0"/>
              <a:t>TKGs on vCenter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CFA92-4DA9-185F-A973-4B78091A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32" y="1038716"/>
            <a:ext cx="6811823" cy="51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3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C7FD81-1AE8-4AE9-8752-BDD3CEFE88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VMware PSO Consulting Architect</a:t>
            </a:r>
          </a:p>
          <a:p>
            <a:r>
              <a:rPr lang="en-US" dirty="0"/>
              <a:t>VMware Certified Instructor</a:t>
            </a:r>
          </a:p>
          <a:p>
            <a:r>
              <a:rPr lang="en-US" dirty="0"/>
              <a:t>vExpert 2022</a:t>
            </a:r>
          </a:p>
          <a:p>
            <a:r>
              <a:rPr lang="en-US" dirty="0"/>
              <a:t>The Linux Foundation Authorized Trainer for Kubernetes</a:t>
            </a:r>
          </a:p>
          <a:p>
            <a:r>
              <a:rPr lang="en-US" dirty="0"/>
              <a:t>AWS Champion Authorized Instructor</a:t>
            </a:r>
          </a:p>
          <a:p>
            <a:r>
              <a:rPr lang="en-US" dirty="0"/>
              <a:t>Google Cloud Platform Authorized Instructor</a:t>
            </a:r>
          </a:p>
          <a:p>
            <a:r>
              <a:rPr lang="en-US" dirty="0"/>
              <a:t>SUSE Certified Instructor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D26EC2-0E17-4A82-ADA3-0E2306A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Nicola </a:t>
            </a:r>
            <a:r>
              <a:rPr lang="en-US" dirty="0" err="1"/>
              <a:t>marco</a:t>
            </a:r>
            <a:r>
              <a:rPr lang="en-US" dirty="0"/>
              <a:t> </a:t>
            </a:r>
            <a:r>
              <a:rPr lang="en-US" dirty="0" err="1"/>
              <a:t>decandia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8967E-3EC8-4182-905B-265B48871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CEO DESOTECH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AAD5239-8E9F-C001-11BD-28D1D26C18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26" r="426"/>
          <a:stretch/>
        </p:blipFill>
        <p:spPr>
          <a:xfrm>
            <a:off x="1640300" y="1900820"/>
            <a:ext cx="1404000" cy="1400556"/>
          </a:xfrm>
          <a:effectLst>
            <a:outerShdw blurRad="50800" dist="50800" dir="5400000" sx="119000" sy="119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6864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script post installation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47D80-4BBB-5943-F314-5CA4BD603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5" y="3945106"/>
            <a:ext cx="11419069" cy="170135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9B85E-90FD-9491-5FA0-5BA35E7ECCE6}"/>
              </a:ext>
            </a:extLst>
          </p:cNvPr>
          <p:cNvGrpSpPr/>
          <p:nvPr/>
        </p:nvGrpSpPr>
        <p:grpSpPr>
          <a:xfrm>
            <a:off x="482068" y="1681871"/>
            <a:ext cx="416818" cy="430887"/>
            <a:chOff x="689715" y="2079766"/>
            <a:chExt cx="416818" cy="4308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8B66095-7519-3DD1-10E2-6FC8133EEFB5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621A8D-4B59-51FC-0F2C-20D19E11F2A7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406A89-9DC5-EFEC-226A-DFFCA874B3FD}"/>
              </a:ext>
            </a:extLst>
          </p:cNvPr>
          <p:cNvGrpSpPr/>
          <p:nvPr/>
        </p:nvGrpSpPr>
        <p:grpSpPr>
          <a:xfrm>
            <a:off x="477451" y="2466576"/>
            <a:ext cx="416818" cy="430887"/>
            <a:chOff x="1381264" y="2957099"/>
            <a:chExt cx="416818" cy="43088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911BB6-81D5-DE17-B134-A2A192E9B218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C267C0-C872-CA02-6A7A-FEA89509189D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6D7BB0-D19B-4C0A-32B9-D00D8591D9D7}"/>
              </a:ext>
            </a:extLst>
          </p:cNvPr>
          <p:cNvSpPr txBox="1"/>
          <p:nvPr/>
        </p:nvSpPr>
        <p:spPr bwMode="gray">
          <a:xfrm>
            <a:off x="1101491" y="1892018"/>
            <a:ext cx="4328108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>
                <a:solidFill>
                  <a:schemeClr val="tx1"/>
                </a:solidFill>
              </a:rPr>
              <a:t>Download the kubeconfig for access to the tkgs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0B1BE-E740-FBFD-6FA6-677297BD28FA}"/>
              </a:ext>
            </a:extLst>
          </p:cNvPr>
          <p:cNvSpPr txBox="1"/>
          <p:nvPr/>
        </p:nvSpPr>
        <p:spPr bwMode="gray">
          <a:xfrm>
            <a:off x="1101491" y="2572726"/>
            <a:ext cx="4702249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Create a Kubernetes Service Account and export the Token</a:t>
            </a:r>
            <a:endParaRPr lang="en-IT" sz="14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C21C4-4FE2-63F6-4552-4551E7452279}"/>
              </a:ext>
            </a:extLst>
          </p:cNvPr>
          <p:cNvGrpSpPr/>
          <p:nvPr/>
        </p:nvGrpSpPr>
        <p:grpSpPr>
          <a:xfrm>
            <a:off x="6080489" y="1697302"/>
            <a:ext cx="416818" cy="430887"/>
            <a:chOff x="689715" y="2079766"/>
            <a:chExt cx="416818" cy="43088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EE30E57-83CD-01D0-089C-47029A3B28D4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608D99-F1B8-6E57-6FB8-A287D13BB1F9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C74CFC-960F-CEE6-CBC0-14AFF217C870}"/>
              </a:ext>
            </a:extLst>
          </p:cNvPr>
          <p:cNvGrpSpPr/>
          <p:nvPr/>
        </p:nvGrpSpPr>
        <p:grpSpPr>
          <a:xfrm>
            <a:off x="6075872" y="2482007"/>
            <a:ext cx="416818" cy="430887"/>
            <a:chOff x="1381264" y="2957099"/>
            <a:chExt cx="416818" cy="43088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66E808-0D8B-FE80-3726-57A4E9DBE214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793EC2-9B2F-18BB-EEE2-B9CEA2F78107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0F4754-14E9-87AB-ECD0-9190EF9A7C84}"/>
              </a:ext>
            </a:extLst>
          </p:cNvPr>
          <p:cNvSpPr txBox="1"/>
          <p:nvPr/>
        </p:nvSpPr>
        <p:spPr bwMode="gray">
          <a:xfrm>
            <a:off x="6675199" y="1907449"/>
            <a:ext cx="3234860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Create a Kubernetes ClusterRoleBinding</a:t>
            </a:r>
            <a:endParaRPr lang="en-IT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8C974-9F31-1F10-CCC7-ADD95C658E3F}"/>
              </a:ext>
            </a:extLst>
          </p:cNvPr>
          <p:cNvSpPr txBox="1"/>
          <p:nvPr/>
        </p:nvSpPr>
        <p:spPr bwMode="gray">
          <a:xfrm>
            <a:off x="6675199" y="2588157"/>
            <a:ext cx="2319546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>
                <a:solidFill>
                  <a:schemeClr val="tx1"/>
                </a:solidFill>
              </a:rPr>
              <a:t>Remove the deprecated PSP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796B42-3C13-FE5D-6152-2BC05D1C1A8E}"/>
              </a:ext>
            </a:extLst>
          </p:cNvPr>
          <p:cNvGrpSpPr/>
          <p:nvPr/>
        </p:nvGrpSpPr>
        <p:grpSpPr>
          <a:xfrm>
            <a:off x="483909" y="4182055"/>
            <a:ext cx="416818" cy="430887"/>
            <a:chOff x="689715" y="2079766"/>
            <a:chExt cx="416818" cy="4308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44F45F-884A-E3A5-491F-8B77D49D66AA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35EF36-633E-C9D7-90BF-D2F35B327623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3F60E0-28E5-08E8-3F72-842A5FF73F74}"/>
              </a:ext>
            </a:extLst>
          </p:cNvPr>
          <p:cNvGrpSpPr/>
          <p:nvPr/>
        </p:nvGrpSpPr>
        <p:grpSpPr>
          <a:xfrm>
            <a:off x="2947583" y="4173305"/>
            <a:ext cx="416818" cy="430887"/>
            <a:chOff x="1381264" y="2957099"/>
            <a:chExt cx="416818" cy="43088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B8CF55-2828-498F-CD13-3F69DFCA7DA7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7B2A5D-8C56-F1EE-1445-27F025FF8DDA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C77532-9529-084C-DE34-01B997C8BAD5}"/>
              </a:ext>
            </a:extLst>
          </p:cNvPr>
          <p:cNvGrpSpPr/>
          <p:nvPr/>
        </p:nvGrpSpPr>
        <p:grpSpPr>
          <a:xfrm>
            <a:off x="5349851" y="4169698"/>
            <a:ext cx="416818" cy="430887"/>
            <a:chOff x="689715" y="2079766"/>
            <a:chExt cx="416818" cy="43088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171F0C-1D12-09E3-CC86-65124F23F8DB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70EBDC-09C9-A4BC-D563-0EB9D75DBC5B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3173325-4860-508D-8EFE-B9D1628C3179}"/>
              </a:ext>
            </a:extLst>
          </p:cNvPr>
          <p:cNvGrpSpPr/>
          <p:nvPr/>
        </p:nvGrpSpPr>
        <p:grpSpPr>
          <a:xfrm>
            <a:off x="7810258" y="4167544"/>
            <a:ext cx="416818" cy="430887"/>
            <a:chOff x="1381264" y="2957099"/>
            <a:chExt cx="416818" cy="4308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1E25C22-BEE7-3B1B-5843-59A5264CFB4F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953BC1-C3A1-AAC2-697F-D9271045717E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4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BBEB1F2-0291-79E0-BB95-BF14F340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521" y="706872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integration with </a:t>
            </a:r>
            <a:r>
              <a:rPr lang="en-US" dirty="0" err="1"/>
              <a:t>vRA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46F2B-AB81-B8BA-3F96-DE381B9A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1" y="3864037"/>
            <a:ext cx="7815806" cy="20486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D92DAC-B0FD-B2CF-2D4A-E38D3D442CCF}"/>
              </a:ext>
            </a:extLst>
          </p:cNvPr>
          <p:cNvGrpSpPr/>
          <p:nvPr/>
        </p:nvGrpSpPr>
        <p:grpSpPr>
          <a:xfrm>
            <a:off x="1198763" y="1681871"/>
            <a:ext cx="416818" cy="430887"/>
            <a:chOff x="689715" y="2079766"/>
            <a:chExt cx="416818" cy="430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3BF410-FE58-0E15-DA31-6A518C911A41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76DAB1-7423-4456-2BCD-2EED72CAA08A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210050-5C70-23C1-B74B-3FE60DF130FD}"/>
              </a:ext>
            </a:extLst>
          </p:cNvPr>
          <p:cNvGrpSpPr/>
          <p:nvPr/>
        </p:nvGrpSpPr>
        <p:grpSpPr>
          <a:xfrm>
            <a:off x="1194146" y="2466576"/>
            <a:ext cx="416818" cy="430887"/>
            <a:chOff x="1381264" y="2957099"/>
            <a:chExt cx="416818" cy="4308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84A3E5-7C64-546C-07A5-2D5FCAB6722B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E56C6F-B4A6-9D96-855B-43D8C1BCAD88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D65C01-5EC8-E3D6-05CA-91B23B6D5C8E}"/>
              </a:ext>
            </a:extLst>
          </p:cNvPr>
          <p:cNvSpPr txBox="1"/>
          <p:nvPr/>
        </p:nvSpPr>
        <p:spPr bwMode="gray">
          <a:xfrm>
            <a:off x="1793473" y="1892018"/>
            <a:ext cx="2518318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Collect Kubeconfig informations</a:t>
            </a:r>
            <a:endParaRPr lang="en-IT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2F9916-491D-058A-2AF1-6167B805DEB0}"/>
              </a:ext>
            </a:extLst>
          </p:cNvPr>
          <p:cNvSpPr txBox="1"/>
          <p:nvPr/>
        </p:nvSpPr>
        <p:spPr bwMode="gray">
          <a:xfrm>
            <a:off x="1793473" y="2572726"/>
            <a:ext cx="2369238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Add a CodeStream Endpoints</a:t>
            </a:r>
            <a:endParaRPr lang="en-IT" sz="14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0661D-9DF9-EA9C-15BB-25F165411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7" y="706872"/>
            <a:ext cx="3485944" cy="32734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2C092-51DF-CDE5-2542-04A1D580014A}"/>
              </a:ext>
            </a:extLst>
          </p:cNvPr>
          <p:cNvGrpSpPr/>
          <p:nvPr/>
        </p:nvGrpSpPr>
        <p:grpSpPr>
          <a:xfrm>
            <a:off x="671542" y="4206768"/>
            <a:ext cx="416818" cy="430887"/>
            <a:chOff x="689715" y="2079766"/>
            <a:chExt cx="416818" cy="43088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378C0F-FB3A-F987-A80C-E16D8E51B381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33079A-5478-62E4-8BEA-822069914DDE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B7CE8-25EE-58BA-3F39-91B54DC5A430}"/>
              </a:ext>
            </a:extLst>
          </p:cNvPr>
          <p:cNvGrpSpPr/>
          <p:nvPr/>
        </p:nvGrpSpPr>
        <p:grpSpPr>
          <a:xfrm>
            <a:off x="3496622" y="4218683"/>
            <a:ext cx="416818" cy="430887"/>
            <a:chOff x="1381264" y="2957099"/>
            <a:chExt cx="416818" cy="4308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64ACE3-25D5-E418-F08F-6F403DC21C82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1CB47A-F71D-B8CC-06B5-6EE0667318E4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33D5F51-6C49-F6AE-3735-00B50A09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017" y="4434126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A75C37-4CFE-D687-FBDC-5D4CA9EB8C8B}"/>
              </a:ext>
            </a:extLst>
          </p:cNvPr>
          <p:cNvSpPr txBox="1"/>
          <p:nvPr/>
        </p:nvSpPr>
        <p:spPr bwMode="gray">
          <a:xfrm rot="20806455">
            <a:off x="6635579" y="4213653"/>
            <a:ext cx="3385542" cy="13740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88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1046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95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B533A2-FB8E-432A-92A9-A19235C1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125" y="3972239"/>
            <a:ext cx="4604263" cy="6924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860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 txBox="1">
            <a:spLocks/>
          </p:cNvSpPr>
          <p:nvPr/>
        </p:nvSpPr>
        <p:spPr bwMode="gray">
          <a:xfrm>
            <a:off x="2488204" y="2153549"/>
            <a:ext cx="7215592" cy="3307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69863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39725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9113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8275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50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7113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6975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6363" indent="-179388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6225" indent="-169863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err="1"/>
              <a:t>Introduzione</a:t>
            </a:r>
            <a:r>
              <a:rPr lang="en-US" sz="3600" dirty="0"/>
              <a:t> a Aria Automation</a:t>
            </a:r>
          </a:p>
          <a:p>
            <a:pPr marL="0" indent="0">
              <a:buNone/>
            </a:pPr>
            <a:r>
              <a:rPr lang="en-US" sz="3600" dirty="0"/>
              <a:t>Code Stream</a:t>
            </a:r>
          </a:p>
          <a:p>
            <a:pPr marL="0" indent="0">
              <a:buNone/>
            </a:pPr>
            <a:r>
              <a:rPr lang="en-US" sz="3600" dirty="0"/>
              <a:t>Code Assembly</a:t>
            </a:r>
          </a:p>
          <a:p>
            <a:pPr marL="0" indent="0">
              <a:buNone/>
            </a:pPr>
            <a:r>
              <a:rPr lang="en-US" sz="3600" dirty="0"/>
              <a:t>Service Broker</a:t>
            </a:r>
          </a:p>
          <a:p>
            <a:pPr marL="0" indent="0">
              <a:buNone/>
            </a:pPr>
            <a:r>
              <a:rPr lang="en-US" sz="3600" dirty="0"/>
              <a:t>Demo </a:t>
            </a:r>
          </a:p>
        </p:txBody>
      </p:sp>
      <p:sp>
        <p:nvSpPr>
          <p:cNvPr id="6" name="Chevron 179">
            <a:extLst>
              <a:ext uri="{FF2B5EF4-FFF2-40B4-BE49-F238E27FC236}">
                <a16:creationId xmlns:a16="http://schemas.microsoft.com/office/drawing/2014/main" id="{E9C5BE92-6DC6-E3D8-CF30-841827C9939D}"/>
              </a:ext>
            </a:extLst>
          </p:cNvPr>
          <p:cNvSpPr/>
          <p:nvPr/>
        </p:nvSpPr>
        <p:spPr bwMode="gray">
          <a:xfrm>
            <a:off x="2138334" y="2255215"/>
            <a:ext cx="207745" cy="483791"/>
          </a:xfrm>
          <a:prstGeom prst="chevron">
            <a:avLst>
              <a:gd name="adj" fmla="val 59170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hevron 179">
            <a:extLst>
              <a:ext uri="{FF2B5EF4-FFF2-40B4-BE49-F238E27FC236}">
                <a16:creationId xmlns:a16="http://schemas.microsoft.com/office/drawing/2014/main" id="{4B17EB1A-F7A5-5466-E24A-478502FE63B3}"/>
              </a:ext>
            </a:extLst>
          </p:cNvPr>
          <p:cNvSpPr/>
          <p:nvPr/>
        </p:nvSpPr>
        <p:spPr bwMode="gray">
          <a:xfrm>
            <a:off x="2136357" y="2882628"/>
            <a:ext cx="207745" cy="483791"/>
          </a:xfrm>
          <a:prstGeom prst="chevron">
            <a:avLst>
              <a:gd name="adj" fmla="val 59170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hevron 179">
            <a:extLst>
              <a:ext uri="{FF2B5EF4-FFF2-40B4-BE49-F238E27FC236}">
                <a16:creationId xmlns:a16="http://schemas.microsoft.com/office/drawing/2014/main" id="{0D94BC5A-E503-46BA-D076-7284BDFF81DB}"/>
              </a:ext>
            </a:extLst>
          </p:cNvPr>
          <p:cNvSpPr/>
          <p:nvPr/>
        </p:nvSpPr>
        <p:spPr bwMode="gray">
          <a:xfrm>
            <a:off x="2075365" y="4248122"/>
            <a:ext cx="207745" cy="483791"/>
          </a:xfrm>
          <a:prstGeom prst="chevron">
            <a:avLst>
              <a:gd name="adj" fmla="val 59170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hevron 179">
            <a:extLst>
              <a:ext uri="{FF2B5EF4-FFF2-40B4-BE49-F238E27FC236}">
                <a16:creationId xmlns:a16="http://schemas.microsoft.com/office/drawing/2014/main" id="{A89E1A80-4571-73C3-E419-985102B63A76}"/>
              </a:ext>
            </a:extLst>
          </p:cNvPr>
          <p:cNvSpPr/>
          <p:nvPr/>
        </p:nvSpPr>
        <p:spPr bwMode="gray">
          <a:xfrm>
            <a:off x="2110185" y="3565375"/>
            <a:ext cx="207745" cy="483791"/>
          </a:xfrm>
          <a:prstGeom prst="chevron">
            <a:avLst>
              <a:gd name="adj" fmla="val 59170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79">
            <a:extLst>
              <a:ext uri="{FF2B5EF4-FFF2-40B4-BE49-F238E27FC236}">
                <a16:creationId xmlns:a16="http://schemas.microsoft.com/office/drawing/2014/main" id="{C14BC2EE-24BB-246B-19C0-068A39B0E392}"/>
              </a:ext>
            </a:extLst>
          </p:cNvPr>
          <p:cNvSpPr/>
          <p:nvPr/>
        </p:nvSpPr>
        <p:spPr bwMode="gray">
          <a:xfrm>
            <a:off x="2044359" y="4930869"/>
            <a:ext cx="207745" cy="483791"/>
          </a:xfrm>
          <a:prstGeom prst="chevron">
            <a:avLst>
              <a:gd name="adj" fmla="val 59170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3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WgE0G3_460sv" descr="aWgE0G3_460sv">
            <a:hlinkClick r:id="" action="ppaction://media"/>
            <a:extLst>
              <a:ext uri="{FF2B5EF4-FFF2-40B4-BE49-F238E27FC236}">
                <a16:creationId xmlns:a16="http://schemas.microsoft.com/office/drawing/2014/main" id="{C5D7A492-ED6F-B6F6-D890-48B6C12A4A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7028" y="2234244"/>
            <a:ext cx="5375070" cy="40429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BE46394F-FB60-8929-937F-90F9B53D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35" y="948856"/>
            <a:ext cx="10394095" cy="692497"/>
          </a:xfrm>
        </p:spPr>
        <p:txBody>
          <a:bodyPr/>
          <a:lstStyle/>
          <a:p>
            <a:r>
              <a:rPr lang="en-US" dirty="0"/>
              <a:t>Simple, one-button operation, fully automatic creation of a TKGS cluster</a:t>
            </a:r>
          </a:p>
        </p:txBody>
      </p:sp>
    </p:spTree>
    <p:extLst>
      <p:ext uri="{BB962C8B-B14F-4D97-AF65-F5344CB8AC3E}">
        <p14:creationId xmlns:p14="http://schemas.microsoft.com/office/powerpoint/2010/main" val="32201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ling Worker Nodes in a TKG Management Cluster | by Dinesh Tripathi-  blogging at mappslearning.com | Medium">
            <a:extLst>
              <a:ext uri="{FF2B5EF4-FFF2-40B4-BE49-F238E27FC236}">
                <a16:creationId xmlns:a16="http://schemas.microsoft.com/office/drawing/2014/main" id="{B3349A2B-28CB-08DF-B427-4EEBEB282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187450"/>
            <a:ext cx="75692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7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Mware vRealize Automation 8 Announced – Virtualization, DBaaS &amp; Whatever  Crosses My Mind">
            <a:extLst>
              <a:ext uri="{FF2B5EF4-FFF2-40B4-BE49-F238E27FC236}">
                <a16:creationId xmlns:a16="http://schemas.microsoft.com/office/drawing/2014/main" id="{C129385E-DECE-3DE0-DB54-3E8DC5C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25" y="1056602"/>
            <a:ext cx="8921578" cy="523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9A5E3838-75E6-84F5-4E2D-AFFF06FF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569" y="883477"/>
            <a:ext cx="2337489" cy="346249"/>
          </a:xfrm>
        </p:spPr>
        <p:txBody>
          <a:bodyPr/>
          <a:lstStyle/>
          <a:p>
            <a:r>
              <a:rPr lang="en-US" dirty="0"/>
              <a:t>Aria Automation</a:t>
            </a:r>
          </a:p>
        </p:txBody>
      </p:sp>
    </p:spTree>
    <p:extLst>
      <p:ext uri="{BB962C8B-B14F-4D97-AF65-F5344CB8AC3E}">
        <p14:creationId xmlns:p14="http://schemas.microsoft.com/office/powerpoint/2010/main" val="92088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1/2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21F29-07D7-A109-5F1D-776CFDD3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25" y="232893"/>
            <a:ext cx="7772400" cy="591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F5FCF-D56D-080B-CF15-05C4BCAF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4316627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ADC841-41C6-2713-7FC2-6EEBD2B1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39" y="144672"/>
            <a:ext cx="7772400" cy="6006456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0D80F99-0B5B-899B-A3AD-3666A09C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79" y="706872"/>
            <a:ext cx="9144000" cy="415498"/>
          </a:xfrm>
        </p:spPr>
        <p:txBody>
          <a:bodyPr/>
          <a:lstStyle/>
          <a:p>
            <a:r>
              <a:rPr lang="en-US" dirty="0"/>
              <a:t>Code Stream 2/2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CAA36-8BFF-C901-CE16-A8B30931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4316627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3FB4F-D903-4D7B-9892-1F21D438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– prerequisites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C38FC-A8F8-6C79-0DC4-974E1D0D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130" y="3534033"/>
            <a:ext cx="7772400" cy="20647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AD695-9A97-803E-D19D-5976559204EB}"/>
              </a:ext>
            </a:extLst>
          </p:cNvPr>
          <p:cNvGrpSpPr/>
          <p:nvPr/>
        </p:nvGrpSpPr>
        <p:grpSpPr>
          <a:xfrm>
            <a:off x="1198763" y="1681871"/>
            <a:ext cx="416818" cy="430887"/>
            <a:chOff x="689715" y="2079766"/>
            <a:chExt cx="416818" cy="4308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272EA2B-BAA8-2AE3-C3C5-C468A3ADCC10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50DEF8-EB81-A43E-C473-DF02B8BF3766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7CD5D7-9866-43FC-3E5C-DCEA652FA5D2}"/>
              </a:ext>
            </a:extLst>
          </p:cNvPr>
          <p:cNvGrpSpPr/>
          <p:nvPr/>
        </p:nvGrpSpPr>
        <p:grpSpPr>
          <a:xfrm>
            <a:off x="1194146" y="2466576"/>
            <a:ext cx="416818" cy="430887"/>
            <a:chOff x="1381264" y="2957099"/>
            <a:chExt cx="416818" cy="4308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E579E7-60AF-23A3-9F59-693A98ED0B9A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72ECF8-1D3F-E913-B476-E24321060536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60D5E-D21F-052E-00AB-AB5305F72BBC}"/>
              </a:ext>
            </a:extLst>
          </p:cNvPr>
          <p:cNvGrpSpPr/>
          <p:nvPr/>
        </p:nvGrpSpPr>
        <p:grpSpPr>
          <a:xfrm>
            <a:off x="3264804" y="3900710"/>
            <a:ext cx="416818" cy="430887"/>
            <a:chOff x="689715" y="2079766"/>
            <a:chExt cx="416818" cy="43088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D26F53-7C41-A5D4-61B4-2B6E394C5CD4}"/>
                </a:ext>
              </a:extLst>
            </p:cNvPr>
            <p:cNvSpPr/>
            <p:nvPr/>
          </p:nvSpPr>
          <p:spPr bwMode="gray">
            <a:xfrm>
              <a:off x="689715" y="2091681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AAF367-8320-6D56-B5D0-CA27FBFF7B16}"/>
                </a:ext>
              </a:extLst>
            </p:cNvPr>
            <p:cNvSpPr txBox="1"/>
            <p:nvPr/>
          </p:nvSpPr>
          <p:spPr bwMode="gray">
            <a:xfrm>
              <a:off x="725399" y="2079766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DA42D3-FBBA-B48F-641B-71D0351E057A}"/>
              </a:ext>
            </a:extLst>
          </p:cNvPr>
          <p:cNvGrpSpPr/>
          <p:nvPr/>
        </p:nvGrpSpPr>
        <p:grpSpPr>
          <a:xfrm>
            <a:off x="6171651" y="3912625"/>
            <a:ext cx="416818" cy="430887"/>
            <a:chOff x="1381264" y="2957099"/>
            <a:chExt cx="416818" cy="43088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6697CC-8262-3821-D22E-40648C8AC04E}"/>
                </a:ext>
              </a:extLst>
            </p:cNvPr>
            <p:cNvSpPr/>
            <p:nvPr/>
          </p:nvSpPr>
          <p:spPr bwMode="gray">
            <a:xfrm>
              <a:off x="1381264" y="2969014"/>
              <a:ext cx="416818" cy="416818"/>
            </a:xfrm>
            <a:prstGeom prst="ellipse">
              <a:avLst/>
            </a:prstGeom>
            <a:gradFill>
              <a:gsLst>
                <a:gs pos="42000">
                  <a:srgbClr val="6449BB"/>
                </a:gs>
                <a:gs pos="19000">
                  <a:schemeClr val="accent1"/>
                </a:gs>
                <a:gs pos="100000">
                  <a:schemeClr val="accent3"/>
                </a:gs>
              </a:gsLst>
              <a:lin ang="8100000" scaled="0"/>
            </a:gradFill>
            <a:ln w="190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BFA305-D19E-18BD-BA0B-AFB3DEE9AF39}"/>
                </a:ext>
              </a:extLst>
            </p:cNvPr>
            <p:cNvSpPr txBox="1"/>
            <p:nvPr/>
          </p:nvSpPr>
          <p:spPr bwMode="gray">
            <a:xfrm>
              <a:off x="1428023" y="2957099"/>
              <a:ext cx="3362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alpha val="7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3A3C5E-80FF-DCD8-FA07-3A41867C401F}"/>
              </a:ext>
            </a:extLst>
          </p:cNvPr>
          <p:cNvSpPr txBox="1"/>
          <p:nvPr/>
        </p:nvSpPr>
        <p:spPr bwMode="gray">
          <a:xfrm>
            <a:off x="1793473" y="1892018"/>
            <a:ext cx="3014030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VRA Authentication with Bearer Token</a:t>
            </a:r>
            <a:endParaRPr lang="en-IT" sz="1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034F9B-9561-DD22-C6EE-019CACE3B70D}"/>
              </a:ext>
            </a:extLst>
          </p:cNvPr>
          <p:cNvSpPr txBox="1"/>
          <p:nvPr/>
        </p:nvSpPr>
        <p:spPr bwMode="gray">
          <a:xfrm>
            <a:off x="1793473" y="2572726"/>
            <a:ext cx="453329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IT" sz="1400" dirty="0"/>
              <a:t>Generate random string for namespace and tanzu cluster</a:t>
            </a:r>
            <a:endParaRPr lang="en-IT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FF9F0-6409-2500-AEEE-60168DA0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9" y="4316627"/>
            <a:ext cx="1330411" cy="1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9228"/>
      </p:ext>
    </p:extLst>
  </p:cSld>
  <p:clrMapOvr>
    <a:masterClrMapping/>
  </p:clrMapOvr>
</p:sld>
</file>

<file path=ppt/theme/theme1.xml><?xml version="1.0" encoding="utf-8"?>
<a:theme xmlns:a="http://schemas.openxmlformats.org/drawingml/2006/main" name="2021 VMUG 16:9 Projection">
  <a:themeElements>
    <a:clrScheme name="VMUG 2021">
      <a:dk1>
        <a:srgbClr val="3F3F3F"/>
      </a:dk1>
      <a:lt1>
        <a:sysClr val="window" lastClr="FFFFFF"/>
      </a:lt1>
      <a:dk2>
        <a:srgbClr val="717074"/>
      </a:dk2>
      <a:lt2>
        <a:srgbClr val="C6C6C7"/>
      </a:lt2>
      <a:accent1>
        <a:srgbClr val="7F35B2"/>
      </a:accent1>
      <a:accent2>
        <a:srgbClr val="1D428A"/>
      </a:accent2>
      <a:accent3>
        <a:srgbClr val="0091DA"/>
      </a:accent3>
      <a:accent4>
        <a:srgbClr val="00C1D5"/>
      </a:accent4>
      <a:accent5>
        <a:srgbClr val="78BE20"/>
      </a:accent5>
      <a:accent6>
        <a:srgbClr val="717074"/>
      </a:accent6>
      <a:hlink>
        <a:srgbClr val="0091DA"/>
      </a:hlink>
      <a:folHlink>
        <a:srgbClr val="C6C6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tx2"/>
        </a:solidFill>
        <a:ln w="19050" cap="rnd">
          <a:solidFill>
            <a:schemeClr val="tx2"/>
          </a:solidFill>
          <a:round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accent5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Bef>
            <a:spcPts val="600"/>
          </a:spcBef>
          <a:defRPr sz="14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084-innovatis-VMUG-template-16x9.potx" id="{F4103E22-8481-43EE-9204-0E6965E51272}" vid="{B39A0DB6-7020-4A74-9DBE-DA2B086778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46A6EBD1BFAE49925ED3E87F06BB63" ma:contentTypeVersion="2" ma:contentTypeDescription="Een nieuw document maken." ma:contentTypeScope="" ma:versionID="a650644cd4cecde9aeb0b284b4e9b07c">
  <xsd:schema xmlns:xsd="http://www.w3.org/2001/XMLSchema" xmlns:xs="http://www.w3.org/2001/XMLSchema" xmlns:p="http://schemas.microsoft.com/office/2006/metadata/properties" xmlns:ns2="a11b367f-421c-4529-add1-4a4bbc8df280" targetNamespace="http://schemas.microsoft.com/office/2006/metadata/properties" ma:root="true" ma:fieldsID="096db6534525c0f126e8cb0aaf6b8d1f" ns2:_="">
    <xsd:import namespace="a11b367f-421c-4529-add1-4a4bbc8df2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b367f-421c-4529-add1-4a4bbc8df2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C794E1-BC61-4C1C-B4B4-56094F7B46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E2D600-D1EA-413C-B2D3-10AF691BF2B2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a11b367f-421c-4529-add1-4a4bbc8df280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D23B68-4426-4225-82E8-16A0E0BBD7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1b367f-421c-4529-add1-4a4bbc8df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1084-innovatis-VMUG-template-16x9 (2)</Template>
  <TotalTime>769</TotalTime>
  <Words>238</Words>
  <Application>Microsoft Macintosh PowerPoint</Application>
  <PresentationFormat>Widescreen</PresentationFormat>
  <Paragraphs>66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2021 VMUG 16:9 Projection</vt:lpstr>
      <vt:lpstr>Use a pipeline for deploy a Kubernetes Cluster</vt:lpstr>
      <vt:lpstr>Nicola marco decandia</vt:lpstr>
      <vt:lpstr>PowerPoint Presentation</vt:lpstr>
      <vt:lpstr>Simple, one-button operation, fully automatic creation of a TKGS cluster</vt:lpstr>
      <vt:lpstr>PowerPoint Presentation</vt:lpstr>
      <vt:lpstr>Aria Automation</vt:lpstr>
      <vt:lpstr>Code Stream 1/2</vt:lpstr>
      <vt:lpstr>Code Stream 2/2</vt:lpstr>
      <vt:lpstr>Code Stream – prerequisites</vt:lpstr>
      <vt:lpstr>Code Stream – create the namespace</vt:lpstr>
      <vt:lpstr>Cloud Assembly Create Namespace</vt:lpstr>
      <vt:lpstr>vCenter Namespace</vt:lpstr>
      <vt:lpstr>PowerPoint Presentation</vt:lpstr>
      <vt:lpstr>Code Stream – Creation of Kubernetes Zone in vRA</vt:lpstr>
      <vt:lpstr>Code Stream – create the TKGS cluster</vt:lpstr>
      <vt:lpstr>Cloud Assembly Create Cluster</vt:lpstr>
      <vt:lpstr>Cluster Plans</vt:lpstr>
      <vt:lpstr>Kubernetes Zone</vt:lpstr>
      <vt:lpstr>TKGs on vCenter</vt:lpstr>
      <vt:lpstr>Code Stream – script post installation</vt:lpstr>
      <vt:lpstr>Code Stream – integration with vRA</vt:lpstr>
      <vt:lpstr>PowerPoint Presentation</vt:lpstr>
      <vt:lpstr>PowerPoint Presentation</vt:lpstr>
      <vt:lpstr>THANK YOU</vt:lpstr>
    </vt:vector>
  </TitlesOfParts>
  <Company>Innovatis - VMUG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Tiwana (IG)</dc:creator>
  <dc:description>16:9 template designed by Kasedsgn._x000d_
_x000d_
Kevin Matovich, Kasedsgn@outlook.com</dc:description>
  <cp:lastModifiedBy>Nicola Marco Decandia</cp:lastModifiedBy>
  <cp:revision>13</cp:revision>
  <dcterms:created xsi:type="dcterms:W3CDTF">2021-10-20T17:19:25Z</dcterms:created>
  <dcterms:modified xsi:type="dcterms:W3CDTF">2022-10-11T14:46:25Z</dcterms:modified>
  <cp:category>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0x0101006046A6EBD1BFAE49925ED3E87F06BB63</vt:lpwstr>
  </property>
</Properties>
</file>